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media/image15.jpg" ContentType="image/png"/>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hartEx1.xml" ContentType="application/vnd.ms-office.chartex+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2" r:id="rId4"/>
  </p:sldMasterIdLst>
  <p:notesMasterIdLst>
    <p:notesMasterId r:id="rId42"/>
  </p:notesMasterIdLst>
  <p:sldIdLst>
    <p:sldId id="669" r:id="rId5"/>
    <p:sldId id="375" r:id="rId6"/>
    <p:sldId id="970" r:id="rId7"/>
    <p:sldId id="525" r:id="rId8"/>
    <p:sldId id="526" r:id="rId9"/>
    <p:sldId id="543" r:id="rId10"/>
    <p:sldId id="544" r:id="rId11"/>
    <p:sldId id="981" r:id="rId12"/>
    <p:sldId id="949" r:id="rId13"/>
    <p:sldId id="982" r:id="rId14"/>
    <p:sldId id="947" r:id="rId15"/>
    <p:sldId id="984" r:id="rId16"/>
    <p:sldId id="950" r:id="rId17"/>
    <p:sldId id="951" r:id="rId18"/>
    <p:sldId id="971" r:id="rId19"/>
    <p:sldId id="973" r:id="rId20"/>
    <p:sldId id="974" r:id="rId21"/>
    <p:sldId id="976" r:id="rId22"/>
    <p:sldId id="972" r:id="rId23"/>
    <p:sldId id="977" r:id="rId24"/>
    <p:sldId id="978" r:id="rId25"/>
    <p:sldId id="986" r:id="rId26"/>
    <p:sldId id="987" r:id="rId27"/>
    <p:sldId id="961" r:id="rId28"/>
    <p:sldId id="660" r:id="rId29"/>
    <p:sldId id="989" r:id="rId30"/>
    <p:sldId id="990" r:id="rId31"/>
    <p:sldId id="991" r:id="rId32"/>
    <p:sldId id="992" r:id="rId33"/>
    <p:sldId id="962" r:id="rId34"/>
    <p:sldId id="993" r:id="rId35"/>
    <p:sldId id="994" r:id="rId36"/>
    <p:sldId id="966" r:id="rId37"/>
    <p:sldId id="968" r:id="rId38"/>
    <p:sldId id="975" r:id="rId39"/>
    <p:sldId id="988" r:id="rId40"/>
    <p:sldId id="958" r:id="rId41"/>
  </p:sldIdLst>
  <p:sldSz cx="12192000" cy="6858000"/>
  <p:notesSz cx="7104063" cy="10234613"/>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728F"/>
    <a:srgbClr val="F36F13"/>
    <a:srgbClr val="F8A971"/>
    <a:srgbClr val="BB520A"/>
    <a:srgbClr val="A9D18E"/>
    <a:srgbClr val="FFD966"/>
    <a:srgbClr val="52CFF3"/>
    <a:srgbClr val="0D95BC"/>
    <a:srgbClr val="37FFE7"/>
    <a:srgbClr val="0084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59066" autoAdjust="0"/>
  </p:normalViewPr>
  <p:slideViewPr>
    <p:cSldViewPr snapToGrid="0">
      <p:cViewPr varScale="1">
        <p:scale>
          <a:sx n="44" d="100"/>
          <a:sy n="44" d="100"/>
        </p:scale>
        <p:origin x="1728" y="42"/>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50" d="100"/>
          <a:sy n="50" d="100"/>
        </p:scale>
        <p:origin x="3365" y="-13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cx:f>
        <cx:lvl ptCount="4">
          <cx:pt idx="0">Provinces</cx:pt>
          <cx:pt idx="1">Cities</cx:pt>
          <cx:pt idx="2">Municipalities</cx:pt>
          <cx:pt idx="3">Barangays</cx:pt>
        </cx:lvl>
      </cx:strDim>
      <cx:numDim type="size">
        <cx:f>Sheet1!$B$2:$B$5</cx:f>
        <cx:lvl ptCount="4" formatCode="0%">
          <cx:pt idx="0">0.10000000000000001</cx:pt>
          <cx:pt idx="1">0.10000000000000001</cx:pt>
          <cx:pt idx="2">0.69999999999999996</cx:pt>
          <cx:pt idx="3">0.10000000000000001</cx:pt>
        </cx:lvl>
      </cx:numDim>
    </cx:data>
  </cx:chartData>
  <cx:chart>
    <cx:plotArea>
      <cx:plotAreaRegion>
        <cx:series layoutId="sunburst" uniqueId="{BB506942-7CC4-4AF9-93E0-081E3EEC837A}">
          <cx:tx>
            <cx:txData>
              <cx:f>Sheet1!$B$1</cx:f>
              <cx:v>% Allocation</cx:v>
            </cx:txData>
          </cx:tx>
          <cx:spPr>
            <a:effectLst>
              <a:outerShdw blurRad="63500" sx="102000" sy="102000" algn="ctr" rotWithShape="0">
                <a:prstClr val="black">
                  <a:alpha val="40000"/>
                </a:prstClr>
              </a:outerShdw>
            </a:effectLst>
          </cx:spPr>
          <cx:dataPt idx="0">
            <cx:spPr>
              <a:solidFill>
                <a:srgbClr val="4CC1EF"/>
              </a:solidFill>
            </cx:spPr>
          </cx:dataPt>
          <cx:dataPt idx="1">
            <cx:spPr>
              <a:solidFill>
                <a:srgbClr val="70AD47">
                  <a:lumMod val="60000"/>
                  <a:lumOff val="40000"/>
                </a:srgbClr>
              </a:solidFill>
            </cx:spPr>
          </cx:dataPt>
          <cx:dataPt idx="2">
            <cx:spPr>
              <a:solidFill>
                <a:srgbClr val="FFC000">
                  <a:lumMod val="40000"/>
                  <a:lumOff val="60000"/>
                </a:srgbClr>
              </a:solidFill>
            </cx:spPr>
          </cx:dataPt>
          <cx:dataPt idx="3">
            <cx:spPr>
              <a:solidFill>
                <a:srgbClr val="F7931E"/>
              </a:solidFill>
            </cx:spPr>
          </cx:dataPt>
          <cx:dataLabels>
            <cx:numFmt formatCode="0%" sourceLinked="0"/>
            <cx:txPr>
              <a:bodyPr spcFirstLastPara="1" vertOverflow="ellipsis" horzOverflow="overflow" wrap="square" lIns="0" tIns="0" rIns="0" bIns="0" anchor="ctr" anchorCtr="1"/>
              <a:lstStyle/>
              <a:p>
                <a:pPr algn="ctr" rtl="0">
                  <a:defRPr sz="2400">
                    <a:solidFill>
                      <a:schemeClr val="tx1"/>
                    </a:solidFill>
                    <a:latin typeface="Franklin Gothic Medium Cond" panose="020B0606030402020204" pitchFamily="34" charset="0"/>
                    <a:ea typeface="Franklin Gothic Medium Cond" panose="020B0606030402020204" pitchFamily="34" charset="0"/>
                    <a:cs typeface="Franklin Gothic Medium Cond" panose="020B0606030402020204" pitchFamily="34" charset="0"/>
                  </a:defRPr>
                </a:pPr>
                <a:endParaRPr lang="en-US" sz="2400" b="0" i="0" u="none" strike="noStrike" baseline="0">
                  <a:solidFill>
                    <a:schemeClr val="tx1"/>
                  </a:solidFill>
                  <a:latin typeface="Franklin Gothic Medium Cond" panose="020B0606030402020204" pitchFamily="34" charset="0"/>
                </a:endParaRPr>
              </a:p>
            </cx:txPr>
            <cx:visibility seriesName="0" categoryName="0" value="1"/>
            <cx:separator>
</cx:separator>
          </cx:dataLabels>
          <cx:dataId val="0"/>
        </cx:series>
      </cx:plotAreaRegion>
    </cx:plotArea>
    <cx:legend pos="b"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4">
  <cs:axisTitle>
    <cs:lnRef idx="0"/>
    <cs:fillRef idx="0"/>
    <cs:effectRef idx="0"/>
    <cs:fontRef idx="minor">
      <a:schemeClr val="tx1">
        <a:lumMod val="50000"/>
        <a:lumOff val="50000"/>
      </a:schemeClr>
    </cs:fontRef>
    <cs:defRPr sz="1197"/>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cs:chartArea>
  <cs:dataLabel>
    <cs:lnRef idx="0"/>
    <cs:fillRef idx="0"/>
    <cs:effectRef idx="0"/>
    <cs:fontRef idx="minor">
      <a:schemeClr val="tx1">
        <a:lumMod val="50000"/>
        <a:lumOff val="50000"/>
      </a:schemeClr>
    </cs:fontRef>
    <cs:defRPr sz="1197"/>
  </cs:dataLabel>
  <cs:dataLabelCallout>
    <cs:lnRef idx="0"/>
    <cs:fillRef idx="0"/>
    <cs:effectRef idx="0"/>
    <cs:fontRef idx="minor">
      <a:schemeClr val="dk1">
        <a:lumMod val="50000"/>
        <a:lumOff val="50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ln w="9525" cap="flat" cmpd="sng" algn="ctr">
        <a:solidFill>
          <a:schemeClr val="phClr">
            <a:alpha val="50000"/>
          </a:schemeClr>
        </a:solidFill>
        <a:round/>
      </a:ln>
    </cs:spPr>
  </cs:dataPoint>
  <cs:dataPoint3D>
    <cs:lnRef idx="0">
      <cs:styleClr val="auto"/>
    </cs:lnRef>
    <cs:fillRef idx="0">
      <cs:styleClr val="auto"/>
    </cs:fillRef>
    <cs:effectRef idx="0"/>
    <cs:fontRef idx="minor">
      <a:schemeClr val="dk1"/>
    </cs:fontRef>
    <cs:spPr>
      <a:solidFill>
        <a:schemeClr val="phClr"/>
      </a:solidFill>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4"/>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62" cap="none" spc="2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50000"/>
        <a:lumOff val="50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50000"/>
        <a:lumOff val="50000"/>
      </a:schemeClr>
    </cs:fontRef>
    <cs:defRPr sz="1197"/>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PH"/>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330832C8-AD49-4E51-AC74-BE9DCE4CBDE2}" type="datetimeFigureOut">
              <a:rPr lang="en-PH" smtClean="0"/>
              <a:t>28/04/2022</a:t>
            </a:fld>
            <a:endParaRPr lang="en-PH"/>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PH"/>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PH"/>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338CEFE-C8D6-47B8-B5F2-54922D8D2A44}" type="slidenum">
              <a:rPr lang="en-PH" smtClean="0"/>
              <a:t>‹#›</a:t>
            </a:fld>
            <a:endParaRPr lang="en-PH"/>
          </a:p>
        </p:txBody>
      </p:sp>
    </p:spTree>
    <p:extLst>
      <p:ext uri="{BB962C8B-B14F-4D97-AF65-F5344CB8AC3E}">
        <p14:creationId xmlns:p14="http://schemas.microsoft.com/office/powerpoint/2010/main" val="1497915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885" y="8685200"/>
            <a:ext cx="2972019" cy="456666"/>
          </a:xfrm>
          <a:prstGeom prst="rect">
            <a:avLst/>
          </a:prstGeom>
        </p:spPr>
        <p:txBody>
          <a:bodyPr/>
          <a:lstStyle/>
          <a:p>
            <a:fld id="{C42AFCD4-FA8C-438D-A42C-9357F554AB25}" type="slidenum">
              <a:rPr lang="en-PH" smtClean="0"/>
              <a:t>2</a:t>
            </a:fld>
            <a:endParaRPr lang="en-PH"/>
          </a:p>
        </p:txBody>
      </p:sp>
    </p:spTree>
    <p:extLst>
      <p:ext uri="{BB962C8B-B14F-4D97-AF65-F5344CB8AC3E}">
        <p14:creationId xmlns:p14="http://schemas.microsoft.com/office/powerpoint/2010/main" val="1724868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0163" y="393700"/>
            <a:ext cx="7164388" cy="40306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2230" y="4715467"/>
            <a:ext cx="6565031" cy="40298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defTabSz="990752">
              <a:buFont typeface="+mj-lt"/>
              <a:buNone/>
              <a:defRPr/>
            </a:pPr>
            <a:endParaRPr lang="en-US" sz="1000" dirty="0">
              <a:latin typeface="Tahoma" panose="020B0604030504040204" pitchFamily="34" charset="0"/>
              <a:ea typeface="Tahoma" panose="020B0604030504040204" pitchFamily="34" charset="0"/>
              <a:cs typeface="Tahoma" panose="020B0604030504040204" pitchFamily="34" charset="0"/>
            </a:endParaRPr>
          </a:p>
        </p:txBody>
      </p:sp>
      <p:sp>
        <p:nvSpPr>
          <p:cNvPr id="38916" name="Slide Number Placeholder 3"/>
          <p:cNvSpPr>
            <a:spLocks noGrp="1"/>
          </p:cNvSpPr>
          <p:nvPr>
            <p:ph type="sldNum" sz="quarter" idx="5"/>
          </p:nvPr>
        </p:nvSpPr>
        <p:spPr bwMode="auto">
          <a:xfrm>
            <a:off x="4024274" y="9721091"/>
            <a:ext cx="3078654" cy="51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ea typeface="MS PGothic" panose="020B0600070205080204" pitchFamily="34" charset="-128"/>
              </a:defRPr>
            </a:lvl1pPr>
            <a:lvl2pPr marL="804986" indent="-309610">
              <a:spcBef>
                <a:spcPct val="30000"/>
              </a:spcBef>
              <a:defRPr sz="1400">
                <a:solidFill>
                  <a:schemeClr val="tx1"/>
                </a:solidFill>
                <a:latin typeface="Calibri" panose="020F0502020204030204" pitchFamily="34" charset="0"/>
                <a:ea typeface="MS PGothic" panose="020B0600070205080204" pitchFamily="34" charset="-128"/>
              </a:defRPr>
            </a:lvl2pPr>
            <a:lvl3pPr marL="1238441" indent="-247688">
              <a:spcBef>
                <a:spcPct val="30000"/>
              </a:spcBef>
              <a:defRPr sz="1400">
                <a:solidFill>
                  <a:schemeClr val="tx1"/>
                </a:solidFill>
                <a:latin typeface="Calibri" panose="020F0502020204030204" pitchFamily="34" charset="0"/>
                <a:ea typeface="MS PGothic" panose="020B0600070205080204" pitchFamily="34" charset="-128"/>
              </a:defRPr>
            </a:lvl3pPr>
            <a:lvl4pPr marL="1733817" indent="-247688">
              <a:spcBef>
                <a:spcPct val="30000"/>
              </a:spcBef>
              <a:defRPr sz="1400">
                <a:solidFill>
                  <a:schemeClr val="tx1"/>
                </a:solidFill>
                <a:latin typeface="Calibri" panose="020F0502020204030204" pitchFamily="34" charset="0"/>
                <a:ea typeface="MS PGothic" panose="020B0600070205080204" pitchFamily="34" charset="-128"/>
              </a:defRPr>
            </a:lvl4pPr>
            <a:lvl5pPr marL="2229193" indent="-247688">
              <a:spcBef>
                <a:spcPct val="30000"/>
              </a:spcBef>
              <a:defRPr sz="1400">
                <a:solidFill>
                  <a:schemeClr val="tx1"/>
                </a:solidFill>
                <a:latin typeface="Calibri" panose="020F0502020204030204" pitchFamily="34" charset="0"/>
                <a:ea typeface="MS PGothic" panose="020B0600070205080204" pitchFamily="34" charset="-128"/>
              </a:defRPr>
            </a:lvl5pPr>
            <a:lvl6pPr marL="2724569"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6pPr>
            <a:lvl7pPr marL="3219945"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7pPr>
            <a:lvl8pPr marL="3715322"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8pPr>
            <a:lvl9pPr marL="4210698"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300"/>
              <a:pPr>
                <a:spcBef>
                  <a:spcPct val="0"/>
                </a:spcBef>
              </a:pPr>
              <a:t>11</a:t>
            </a:fld>
            <a:endParaRPr lang="en-PH" altLang="en-US" sz="1300"/>
          </a:p>
        </p:txBody>
      </p:sp>
    </p:spTree>
    <p:extLst>
      <p:ext uri="{BB962C8B-B14F-4D97-AF65-F5344CB8AC3E}">
        <p14:creationId xmlns:p14="http://schemas.microsoft.com/office/powerpoint/2010/main" val="2998084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3338CEFE-C8D6-47B8-B5F2-54922D8D2A44}" type="slidenum">
              <a:rPr lang="en-PH" smtClean="0"/>
              <a:t>12</a:t>
            </a:fld>
            <a:endParaRPr lang="en-PH"/>
          </a:p>
        </p:txBody>
      </p:sp>
    </p:spTree>
    <p:extLst>
      <p:ext uri="{BB962C8B-B14F-4D97-AF65-F5344CB8AC3E}">
        <p14:creationId xmlns:p14="http://schemas.microsoft.com/office/powerpoint/2010/main" val="774377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658938" y="1609725"/>
            <a:ext cx="8394701" cy="472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dirty="0"/>
          </a:p>
        </p:txBody>
      </p:sp>
      <p:sp>
        <p:nvSpPr>
          <p:cNvPr id="38916" name="Slide Number Placeholder 3"/>
          <p:cNvSpPr>
            <a:spLocks noGrp="1"/>
          </p:cNvSpPr>
          <p:nvPr>
            <p:ph type="sldNum" sz="quarter" idx="5"/>
          </p:nvPr>
        </p:nvSpPr>
        <p:spPr bwMode="auto">
          <a:xfrm>
            <a:off x="4024274" y="9721091"/>
            <a:ext cx="3078654" cy="51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ea typeface="MS PGothic" panose="020B0600070205080204" pitchFamily="34" charset="-128"/>
              </a:defRPr>
            </a:lvl1pPr>
            <a:lvl2pPr marL="804986" indent="-309610">
              <a:spcBef>
                <a:spcPct val="30000"/>
              </a:spcBef>
              <a:defRPr sz="1400">
                <a:solidFill>
                  <a:schemeClr val="tx1"/>
                </a:solidFill>
                <a:latin typeface="Calibri" panose="020F0502020204030204" pitchFamily="34" charset="0"/>
                <a:ea typeface="MS PGothic" panose="020B0600070205080204" pitchFamily="34" charset="-128"/>
              </a:defRPr>
            </a:lvl2pPr>
            <a:lvl3pPr marL="1238441" indent="-247688">
              <a:spcBef>
                <a:spcPct val="30000"/>
              </a:spcBef>
              <a:defRPr sz="1400">
                <a:solidFill>
                  <a:schemeClr val="tx1"/>
                </a:solidFill>
                <a:latin typeface="Calibri" panose="020F0502020204030204" pitchFamily="34" charset="0"/>
                <a:ea typeface="MS PGothic" panose="020B0600070205080204" pitchFamily="34" charset="-128"/>
              </a:defRPr>
            </a:lvl3pPr>
            <a:lvl4pPr marL="1733817" indent="-247688">
              <a:spcBef>
                <a:spcPct val="30000"/>
              </a:spcBef>
              <a:defRPr sz="1400">
                <a:solidFill>
                  <a:schemeClr val="tx1"/>
                </a:solidFill>
                <a:latin typeface="Calibri" panose="020F0502020204030204" pitchFamily="34" charset="0"/>
                <a:ea typeface="MS PGothic" panose="020B0600070205080204" pitchFamily="34" charset="-128"/>
              </a:defRPr>
            </a:lvl4pPr>
            <a:lvl5pPr marL="2229193" indent="-247688">
              <a:spcBef>
                <a:spcPct val="30000"/>
              </a:spcBef>
              <a:defRPr sz="1400">
                <a:solidFill>
                  <a:schemeClr val="tx1"/>
                </a:solidFill>
                <a:latin typeface="Calibri" panose="020F0502020204030204" pitchFamily="34" charset="0"/>
                <a:ea typeface="MS PGothic" panose="020B0600070205080204" pitchFamily="34" charset="-128"/>
              </a:defRPr>
            </a:lvl5pPr>
            <a:lvl6pPr marL="2724569"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6pPr>
            <a:lvl7pPr marL="3219945"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7pPr>
            <a:lvl8pPr marL="3715322"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8pPr>
            <a:lvl9pPr marL="4210698"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300"/>
              <a:pPr>
                <a:spcBef>
                  <a:spcPct val="0"/>
                </a:spcBef>
              </a:pPr>
              <a:t>13</a:t>
            </a:fld>
            <a:endParaRPr lang="en-PH" altLang="en-US" sz="1300"/>
          </a:p>
        </p:txBody>
      </p:sp>
    </p:spTree>
    <p:extLst>
      <p:ext uri="{BB962C8B-B14F-4D97-AF65-F5344CB8AC3E}">
        <p14:creationId xmlns:p14="http://schemas.microsoft.com/office/powerpoint/2010/main" val="1172551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658938" y="1609725"/>
            <a:ext cx="8394701" cy="472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0060" indent="-234036" algn="just">
              <a:buFont typeface="Arial" panose="020B0604020202020204" pitchFamily="34" charset="0"/>
              <a:buChar char="•"/>
            </a:pPr>
            <a:endParaRPr lang="en-US" dirty="0"/>
          </a:p>
        </p:txBody>
      </p:sp>
      <p:sp>
        <p:nvSpPr>
          <p:cNvPr id="38916" name="Slide Number Placeholder 3"/>
          <p:cNvSpPr>
            <a:spLocks noGrp="1"/>
          </p:cNvSpPr>
          <p:nvPr>
            <p:ph type="sldNum" sz="quarter" idx="5"/>
          </p:nvPr>
        </p:nvSpPr>
        <p:spPr bwMode="auto">
          <a:xfrm>
            <a:off x="4024274" y="9721091"/>
            <a:ext cx="3078654" cy="51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ea typeface="MS PGothic" panose="020B0600070205080204" pitchFamily="34" charset="-128"/>
              </a:defRPr>
            </a:lvl1pPr>
            <a:lvl2pPr marL="804986" indent="-309610">
              <a:spcBef>
                <a:spcPct val="30000"/>
              </a:spcBef>
              <a:defRPr sz="1400">
                <a:solidFill>
                  <a:schemeClr val="tx1"/>
                </a:solidFill>
                <a:latin typeface="Calibri" panose="020F0502020204030204" pitchFamily="34" charset="0"/>
                <a:ea typeface="MS PGothic" panose="020B0600070205080204" pitchFamily="34" charset="-128"/>
              </a:defRPr>
            </a:lvl2pPr>
            <a:lvl3pPr marL="1238441" indent="-247688">
              <a:spcBef>
                <a:spcPct val="30000"/>
              </a:spcBef>
              <a:defRPr sz="1400">
                <a:solidFill>
                  <a:schemeClr val="tx1"/>
                </a:solidFill>
                <a:latin typeface="Calibri" panose="020F0502020204030204" pitchFamily="34" charset="0"/>
                <a:ea typeface="MS PGothic" panose="020B0600070205080204" pitchFamily="34" charset="-128"/>
              </a:defRPr>
            </a:lvl3pPr>
            <a:lvl4pPr marL="1733817" indent="-247688">
              <a:spcBef>
                <a:spcPct val="30000"/>
              </a:spcBef>
              <a:defRPr sz="1400">
                <a:solidFill>
                  <a:schemeClr val="tx1"/>
                </a:solidFill>
                <a:latin typeface="Calibri" panose="020F0502020204030204" pitchFamily="34" charset="0"/>
                <a:ea typeface="MS PGothic" panose="020B0600070205080204" pitchFamily="34" charset="-128"/>
              </a:defRPr>
            </a:lvl4pPr>
            <a:lvl5pPr marL="2229193" indent="-247688">
              <a:spcBef>
                <a:spcPct val="30000"/>
              </a:spcBef>
              <a:defRPr sz="1400">
                <a:solidFill>
                  <a:schemeClr val="tx1"/>
                </a:solidFill>
                <a:latin typeface="Calibri" panose="020F0502020204030204" pitchFamily="34" charset="0"/>
                <a:ea typeface="MS PGothic" panose="020B0600070205080204" pitchFamily="34" charset="-128"/>
              </a:defRPr>
            </a:lvl5pPr>
            <a:lvl6pPr marL="2724569"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6pPr>
            <a:lvl7pPr marL="3219945"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7pPr>
            <a:lvl8pPr marL="3715322"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8pPr>
            <a:lvl9pPr marL="4210698"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300"/>
              <a:pPr>
                <a:spcBef>
                  <a:spcPct val="0"/>
                </a:spcBef>
              </a:pPr>
              <a:t>14</a:t>
            </a:fld>
            <a:endParaRPr lang="en-PH" altLang="en-US" sz="1300"/>
          </a:p>
        </p:txBody>
      </p:sp>
    </p:spTree>
    <p:extLst>
      <p:ext uri="{BB962C8B-B14F-4D97-AF65-F5344CB8AC3E}">
        <p14:creationId xmlns:p14="http://schemas.microsoft.com/office/powerpoint/2010/main" val="2464190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3338CEFE-C8D6-47B8-B5F2-54922D8D2A44}" type="slidenum">
              <a:rPr lang="en-PH" smtClean="0"/>
              <a:t>15</a:t>
            </a:fld>
            <a:endParaRPr lang="en-PH"/>
          </a:p>
        </p:txBody>
      </p:sp>
    </p:spTree>
    <p:extLst>
      <p:ext uri="{BB962C8B-B14F-4D97-AF65-F5344CB8AC3E}">
        <p14:creationId xmlns:p14="http://schemas.microsoft.com/office/powerpoint/2010/main" val="2299700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658938" y="1609725"/>
            <a:ext cx="8394701" cy="472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38916" name="Slide Number Placeholder 3"/>
          <p:cNvSpPr>
            <a:spLocks noGrp="1"/>
          </p:cNvSpPr>
          <p:nvPr>
            <p:ph type="sldNum" sz="quarter" idx="5"/>
          </p:nvPr>
        </p:nvSpPr>
        <p:spPr bwMode="auto">
          <a:xfrm>
            <a:off x="4024274" y="9721091"/>
            <a:ext cx="3078654" cy="51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ea typeface="MS PGothic" panose="020B0600070205080204" pitchFamily="34" charset="-128"/>
              </a:defRPr>
            </a:lvl1pPr>
            <a:lvl2pPr marL="804986" indent="-309610">
              <a:spcBef>
                <a:spcPct val="30000"/>
              </a:spcBef>
              <a:defRPr sz="1400">
                <a:solidFill>
                  <a:schemeClr val="tx1"/>
                </a:solidFill>
                <a:latin typeface="Calibri" panose="020F0502020204030204" pitchFamily="34" charset="0"/>
                <a:ea typeface="MS PGothic" panose="020B0600070205080204" pitchFamily="34" charset="-128"/>
              </a:defRPr>
            </a:lvl2pPr>
            <a:lvl3pPr marL="1238441" indent="-247688">
              <a:spcBef>
                <a:spcPct val="30000"/>
              </a:spcBef>
              <a:defRPr sz="1400">
                <a:solidFill>
                  <a:schemeClr val="tx1"/>
                </a:solidFill>
                <a:latin typeface="Calibri" panose="020F0502020204030204" pitchFamily="34" charset="0"/>
                <a:ea typeface="MS PGothic" panose="020B0600070205080204" pitchFamily="34" charset="-128"/>
              </a:defRPr>
            </a:lvl3pPr>
            <a:lvl4pPr marL="1733817" indent="-247688">
              <a:spcBef>
                <a:spcPct val="30000"/>
              </a:spcBef>
              <a:defRPr sz="1400">
                <a:solidFill>
                  <a:schemeClr val="tx1"/>
                </a:solidFill>
                <a:latin typeface="Calibri" panose="020F0502020204030204" pitchFamily="34" charset="0"/>
                <a:ea typeface="MS PGothic" panose="020B0600070205080204" pitchFamily="34" charset="-128"/>
              </a:defRPr>
            </a:lvl4pPr>
            <a:lvl5pPr marL="2229193" indent="-247688">
              <a:spcBef>
                <a:spcPct val="30000"/>
              </a:spcBef>
              <a:defRPr sz="1400">
                <a:solidFill>
                  <a:schemeClr val="tx1"/>
                </a:solidFill>
                <a:latin typeface="Calibri" panose="020F0502020204030204" pitchFamily="34" charset="0"/>
                <a:ea typeface="MS PGothic" panose="020B0600070205080204" pitchFamily="34" charset="-128"/>
              </a:defRPr>
            </a:lvl5pPr>
            <a:lvl6pPr marL="2724569"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6pPr>
            <a:lvl7pPr marL="3219945"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7pPr>
            <a:lvl8pPr marL="3715322"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8pPr>
            <a:lvl9pPr marL="4210698"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300"/>
              <a:pPr>
                <a:spcBef>
                  <a:spcPct val="0"/>
                </a:spcBef>
              </a:pPr>
              <a:t>16</a:t>
            </a:fld>
            <a:endParaRPr lang="en-PH" altLang="en-US" sz="1300"/>
          </a:p>
        </p:txBody>
      </p:sp>
    </p:spTree>
    <p:extLst>
      <p:ext uri="{BB962C8B-B14F-4D97-AF65-F5344CB8AC3E}">
        <p14:creationId xmlns:p14="http://schemas.microsoft.com/office/powerpoint/2010/main" val="920698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658938" y="1609725"/>
            <a:ext cx="8394701" cy="472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buFont typeface="Arial" panose="020B0604020202020204" pitchFamily="34" charset="0"/>
              <a:buNone/>
            </a:pPr>
            <a:endParaRPr lang="en-US" dirty="0"/>
          </a:p>
        </p:txBody>
      </p:sp>
      <p:sp>
        <p:nvSpPr>
          <p:cNvPr id="38916" name="Slide Number Placeholder 3"/>
          <p:cNvSpPr>
            <a:spLocks noGrp="1"/>
          </p:cNvSpPr>
          <p:nvPr>
            <p:ph type="sldNum" sz="quarter" idx="5"/>
          </p:nvPr>
        </p:nvSpPr>
        <p:spPr bwMode="auto">
          <a:xfrm>
            <a:off x="4024274" y="9721091"/>
            <a:ext cx="3078654" cy="51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ea typeface="MS PGothic" panose="020B0600070205080204" pitchFamily="34" charset="-128"/>
              </a:defRPr>
            </a:lvl1pPr>
            <a:lvl2pPr marL="804986" indent="-309610">
              <a:spcBef>
                <a:spcPct val="30000"/>
              </a:spcBef>
              <a:defRPr sz="1400">
                <a:solidFill>
                  <a:schemeClr val="tx1"/>
                </a:solidFill>
                <a:latin typeface="Calibri" panose="020F0502020204030204" pitchFamily="34" charset="0"/>
                <a:ea typeface="MS PGothic" panose="020B0600070205080204" pitchFamily="34" charset="-128"/>
              </a:defRPr>
            </a:lvl2pPr>
            <a:lvl3pPr marL="1238441" indent="-247688">
              <a:spcBef>
                <a:spcPct val="30000"/>
              </a:spcBef>
              <a:defRPr sz="1400">
                <a:solidFill>
                  <a:schemeClr val="tx1"/>
                </a:solidFill>
                <a:latin typeface="Calibri" panose="020F0502020204030204" pitchFamily="34" charset="0"/>
                <a:ea typeface="MS PGothic" panose="020B0600070205080204" pitchFamily="34" charset="-128"/>
              </a:defRPr>
            </a:lvl3pPr>
            <a:lvl4pPr marL="1733817" indent="-247688">
              <a:spcBef>
                <a:spcPct val="30000"/>
              </a:spcBef>
              <a:defRPr sz="1400">
                <a:solidFill>
                  <a:schemeClr val="tx1"/>
                </a:solidFill>
                <a:latin typeface="Calibri" panose="020F0502020204030204" pitchFamily="34" charset="0"/>
                <a:ea typeface="MS PGothic" panose="020B0600070205080204" pitchFamily="34" charset="-128"/>
              </a:defRPr>
            </a:lvl4pPr>
            <a:lvl5pPr marL="2229193" indent="-247688">
              <a:spcBef>
                <a:spcPct val="30000"/>
              </a:spcBef>
              <a:defRPr sz="1400">
                <a:solidFill>
                  <a:schemeClr val="tx1"/>
                </a:solidFill>
                <a:latin typeface="Calibri" panose="020F0502020204030204" pitchFamily="34" charset="0"/>
                <a:ea typeface="MS PGothic" panose="020B0600070205080204" pitchFamily="34" charset="-128"/>
              </a:defRPr>
            </a:lvl5pPr>
            <a:lvl6pPr marL="2724569"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6pPr>
            <a:lvl7pPr marL="3219945"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7pPr>
            <a:lvl8pPr marL="3715322"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8pPr>
            <a:lvl9pPr marL="4210698"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300"/>
              <a:pPr>
                <a:spcBef>
                  <a:spcPct val="0"/>
                </a:spcBef>
              </a:pPr>
              <a:t>17</a:t>
            </a:fld>
            <a:endParaRPr lang="en-PH" altLang="en-US" sz="1300"/>
          </a:p>
        </p:txBody>
      </p:sp>
    </p:spTree>
    <p:extLst>
      <p:ext uri="{BB962C8B-B14F-4D97-AF65-F5344CB8AC3E}">
        <p14:creationId xmlns:p14="http://schemas.microsoft.com/office/powerpoint/2010/main" val="1072595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658938" y="1609725"/>
            <a:ext cx="8394701" cy="472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sz="1200" dirty="0"/>
          </a:p>
        </p:txBody>
      </p:sp>
      <p:sp>
        <p:nvSpPr>
          <p:cNvPr id="38916" name="Slide Number Placeholder 3"/>
          <p:cNvSpPr>
            <a:spLocks noGrp="1"/>
          </p:cNvSpPr>
          <p:nvPr>
            <p:ph type="sldNum" sz="quarter" idx="5"/>
          </p:nvPr>
        </p:nvSpPr>
        <p:spPr bwMode="auto">
          <a:xfrm>
            <a:off x="4024274" y="9721091"/>
            <a:ext cx="3078654" cy="51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ea typeface="MS PGothic" panose="020B0600070205080204" pitchFamily="34" charset="-128"/>
              </a:defRPr>
            </a:lvl1pPr>
            <a:lvl2pPr marL="804986" indent="-309610">
              <a:spcBef>
                <a:spcPct val="30000"/>
              </a:spcBef>
              <a:defRPr sz="1400">
                <a:solidFill>
                  <a:schemeClr val="tx1"/>
                </a:solidFill>
                <a:latin typeface="Calibri" panose="020F0502020204030204" pitchFamily="34" charset="0"/>
                <a:ea typeface="MS PGothic" panose="020B0600070205080204" pitchFamily="34" charset="-128"/>
              </a:defRPr>
            </a:lvl2pPr>
            <a:lvl3pPr marL="1238441" indent="-247688">
              <a:spcBef>
                <a:spcPct val="30000"/>
              </a:spcBef>
              <a:defRPr sz="1400">
                <a:solidFill>
                  <a:schemeClr val="tx1"/>
                </a:solidFill>
                <a:latin typeface="Calibri" panose="020F0502020204030204" pitchFamily="34" charset="0"/>
                <a:ea typeface="MS PGothic" panose="020B0600070205080204" pitchFamily="34" charset="-128"/>
              </a:defRPr>
            </a:lvl3pPr>
            <a:lvl4pPr marL="1733817" indent="-247688">
              <a:spcBef>
                <a:spcPct val="30000"/>
              </a:spcBef>
              <a:defRPr sz="1400">
                <a:solidFill>
                  <a:schemeClr val="tx1"/>
                </a:solidFill>
                <a:latin typeface="Calibri" panose="020F0502020204030204" pitchFamily="34" charset="0"/>
                <a:ea typeface="MS PGothic" panose="020B0600070205080204" pitchFamily="34" charset="-128"/>
              </a:defRPr>
            </a:lvl4pPr>
            <a:lvl5pPr marL="2229193" indent="-247688">
              <a:spcBef>
                <a:spcPct val="30000"/>
              </a:spcBef>
              <a:defRPr sz="1400">
                <a:solidFill>
                  <a:schemeClr val="tx1"/>
                </a:solidFill>
                <a:latin typeface="Calibri" panose="020F0502020204030204" pitchFamily="34" charset="0"/>
                <a:ea typeface="MS PGothic" panose="020B0600070205080204" pitchFamily="34" charset="-128"/>
              </a:defRPr>
            </a:lvl5pPr>
            <a:lvl6pPr marL="2724569"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6pPr>
            <a:lvl7pPr marL="3219945"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7pPr>
            <a:lvl8pPr marL="3715322"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8pPr>
            <a:lvl9pPr marL="4210698"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300"/>
              <a:pPr>
                <a:spcBef>
                  <a:spcPct val="0"/>
                </a:spcBef>
              </a:pPr>
              <a:t>18</a:t>
            </a:fld>
            <a:endParaRPr lang="en-PH" altLang="en-US" sz="1300"/>
          </a:p>
        </p:txBody>
      </p:sp>
    </p:spTree>
    <p:extLst>
      <p:ext uri="{BB962C8B-B14F-4D97-AF65-F5344CB8AC3E}">
        <p14:creationId xmlns:p14="http://schemas.microsoft.com/office/powerpoint/2010/main" val="27662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3338CEFE-C8D6-47B8-B5F2-54922D8D2A44}" type="slidenum">
              <a:rPr lang="en-PH" smtClean="0"/>
              <a:t>19</a:t>
            </a:fld>
            <a:endParaRPr lang="en-PH"/>
          </a:p>
        </p:txBody>
      </p:sp>
    </p:spTree>
    <p:extLst>
      <p:ext uri="{BB962C8B-B14F-4D97-AF65-F5344CB8AC3E}">
        <p14:creationId xmlns:p14="http://schemas.microsoft.com/office/powerpoint/2010/main" val="3730557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658938" y="1609725"/>
            <a:ext cx="8394701" cy="472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38916" name="Slide Number Placeholder 3"/>
          <p:cNvSpPr>
            <a:spLocks noGrp="1"/>
          </p:cNvSpPr>
          <p:nvPr>
            <p:ph type="sldNum" sz="quarter" idx="5"/>
          </p:nvPr>
        </p:nvSpPr>
        <p:spPr bwMode="auto">
          <a:xfrm>
            <a:off x="4024274" y="9721091"/>
            <a:ext cx="3078654" cy="51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ea typeface="MS PGothic" panose="020B0600070205080204" pitchFamily="34" charset="-128"/>
              </a:defRPr>
            </a:lvl1pPr>
            <a:lvl2pPr marL="804986" indent="-309610">
              <a:spcBef>
                <a:spcPct val="30000"/>
              </a:spcBef>
              <a:defRPr sz="1400">
                <a:solidFill>
                  <a:schemeClr val="tx1"/>
                </a:solidFill>
                <a:latin typeface="Calibri" panose="020F0502020204030204" pitchFamily="34" charset="0"/>
                <a:ea typeface="MS PGothic" panose="020B0600070205080204" pitchFamily="34" charset="-128"/>
              </a:defRPr>
            </a:lvl2pPr>
            <a:lvl3pPr marL="1238441" indent="-247688">
              <a:spcBef>
                <a:spcPct val="30000"/>
              </a:spcBef>
              <a:defRPr sz="1400">
                <a:solidFill>
                  <a:schemeClr val="tx1"/>
                </a:solidFill>
                <a:latin typeface="Calibri" panose="020F0502020204030204" pitchFamily="34" charset="0"/>
                <a:ea typeface="MS PGothic" panose="020B0600070205080204" pitchFamily="34" charset="-128"/>
              </a:defRPr>
            </a:lvl3pPr>
            <a:lvl4pPr marL="1733817" indent="-247688">
              <a:spcBef>
                <a:spcPct val="30000"/>
              </a:spcBef>
              <a:defRPr sz="1400">
                <a:solidFill>
                  <a:schemeClr val="tx1"/>
                </a:solidFill>
                <a:latin typeface="Calibri" panose="020F0502020204030204" pitchFamily="34" charset="0"/>
                <a:ea typeface="MS PGothic" panose="020B0600070205080204" pitchFamily="34" charset="-128"/>
              </a:defRPr>
            </a:lvl4pPr>
            <a:lvl5pPr marL="2229193" indent="-247688">
              <a:spcBef>
                <a:spcPct val="30000"/>
              </a:spcBef>
              <a:defRPr sz="1400">
                <a:solidFill>
                  <a:schemeClr val="tx1"/>
                </a:solidFill>
                <a:latin typeface="Calibri" panose="020F0502020204030204" pitchFamily="34" charset="0"/>
                <a:ea typeface="MS PGothic" panose="020B0600070205080204" pitchFamily="34" charset="-128"/>
              </a:defRPr>
            </a:lvl5pPr>
            <a:lvl6pPr marL="2724569"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6pPr>
            <a:lvl7pPr marL="3219945"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7pPr>
            <a:lvl8pPr marL="3715322"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8pPr>
            <a:lvl9pPr marL="4210698"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300"/>
              <a:pPr>
                <a:spcBef>
                  <a:spcPct val="0"/>
                </a:spcBef>
              </a:pPr>
              <a:t>20</a:t>
            </a:fld>
            <a:endParaRPr lang="en-PH" altLang="en-US" sz="1300"/>
          </a:p>
        </p:txBody>
      </p:sp>
    </p:spTree>
    <p:extLst>
      <p:ext uri="{BB962C8B-B14F-4D97-AF65-F5344CB8AC3E}">
        <p14:creationId xmlns:p14="http://schemas.microsoft.com/office/powerpoint/2010/main" val="3130748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3338CEFE-C8D6-47B8-B5F2-54922D8D2A44}" type="slidenum">
              <a:rPr lang="en-PH" smtClean="0"/>
              <a:t>3</a:t>
            </a:fld>
            <a:endParaRPr lang="en-PH"/>
          </a:p>
        </p:txBody>
      </p:sp>
    </p:spTree>
    <p:extLst>
      <p:ext uri="{BB962C8B-B14F-4D97-AF65-F5344CB8AC3E}">
        <p14:creationId xmlns:p14="http://schemas.microsoft.com/office/powerpoint/2010/main" val="3275195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658938" y="1609725"/>
            <a:ext cx="8394701" cy="472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dirty="0"/>
          </a:p>
        </p:txBody>
      </p:sp>
      <p:sp>
        <p:nvSpPr>
          <p:cNvPr id="38916" name="Slide Number Placeholder 3"/>
          <p:cNvSpPr>
            <a:spLocks noGrp="1"/>
          </p:cNvSpPr>
          <p:nvPr>
            <p:ph type="sldNum" sz="quarter" idx="5"/>
          </p:nvPr>
        </p:nvSpPr>
        <p:spPr bwMode="auto">
          <a:xfrm>
            <a:off x="4024274" y="9721091"/>
            <a:ext cx="3078654" cy="51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ea typeface="MS PGothic" panose="020B0600070205080204" pitchFamily="34" charset="-128"/>
              </a:defRPr>
            </a:lvl1pPr>
            <a:lvl2pPr marL="804986" indent="-309610">
              <a:spcBef>
                <a:spcPct val="30000"/>
              </a:spcBef>
              <a:defRPr sz="1400">
                <a:solidFill>
                  <a:schemeClr val="tx1"/>
                </a:solidFill>
                <a:latin typeface="Calibri" panose="020F0502020204030204" pitchFamily="34" charset="0"/>
                <a:ea typeface="MS PGothic" panose="020B0600070205080204" pitchFamily="34" charset="-128"/>
              </a:defRPr>
            </a:lvl2pPr>
            <a:lvl3pPr marL="1238441" indent="-247688">
              <a:spcBef>
                <a:spcPct val="30000"/>
              </a:spcBef>
              <a:defRPr sz="1400">
                <a:solidFill>
                  <a:schemeClr val="tx1"/>
                </a:solidFill>
                <a:latin typeface="Calibri" panose="020F0502020204030204" pitchFamily="34" charset="0"/>
                <a:ea typeface="MS PGothic" panose="020B0600070205080204" pitchFamily="34" charset="-128"/>
              </a:defRPr>
            </a:lvl3pPr>
            <a:lvl4pPr marL="1733817" indent="-247688">
              <a:spcBef>
                <a:spcPct val="30000"/>
              </a:spcBef>
              <a:defRPr sz="1400">
                <a:solidFill>
                  <a:schemeClr val="tx1"/>
                </a:solidFill>
                <a:latin typeface="Calibri" panose="020F0502020204030204" pitchFamily="34" charset="0"/>
                <a:ea typeface="MS PGothic" panose="020B0600070205080204" pitchFamily="34" charset="-128"/>
              </a:defRPr>
            </a:lvl4pPr>
            <a:lvl5pPr marL="2229193" indent="-247688">
              <a:spcBef>
                <a:spcPct val="30000"/>
              </a:spcBef>
              <a:defRPr sz="1400">
                <a:solidFill>
                  <a:schemeClr val="tx1"/>
                </a:solidFill>
                <a:latin typeface="Calibri" panose="020F0502020204030204" pitchFamily="34" charset="0"/>
                <a:ea typeface="MS PGothic" panose="020B0600070205080204" pitchFamily="34" charset="-128"/>
              </a:defRPr>
            </a:lvl5pPr>
            <a:lvl6pPr marL="2724569"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6pPr>
            <a:lvl7pPr marL="3219945"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7pPr>
            <a:lvl8pPr marL="3715322"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8pPr>
            <a:lvl9pPr marL="4210698"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300"/>
              <a:pPr>
                <a:spcBef>
                  <a:spcPct val="0"/>
                </a:spcBef>
              </a:pPr>
              <a:t>21</a:t>
            </a:fld>
            <a:endParaRPr lang="en-PH" altLang="en-US" sz="1300"/>
          </a:p>
        </p:txBody>
      </p:sp>
    </p:spTree>
    <p:extLst>
      <p:ext uri="{BB962C8B-B14F-4D97-AF65-F5344CB8AC3E}">
        <p14:creationId xmlns:p14="http://schemas.microsoft.com/office/powerpoint/2010/main" val="1662361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658938" y="1609725"/>
            <a:ext cx="8394701" cy="472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000" dirty="0"/>
          </a:p>
        </p:txBody>
      </p:sp>
      <p:sp>
        <p:nvSpPr>
          <p:cNvPr id="38916" name="Slide Number Placeholder 3"/>
          <p:cNvSpPr>
            <a:spLocks noGrp="1"/>
          </p:cNvSpPr>
          <p:nvPr>
            <p:ph type="sldNum" sz="quarter" idx="5"/>
          </p:nvPr>
        </p:nvSpPr>
        <p:spPr bwMode="auto">
          <a:xfrm>
            <a:off x="4024274" y="9721091"/>
            <a:ext cx="3078654" cy="51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ea typeface="MS PGothic" panose="020B0600070205080204" pitchFamily="34" charset="-128"/>
              </a:defRPr>
            </a:lvl1pPr>
            <a:lvl2pPr marL="804986" indent="-309610">
              <a:spcBef>
                <a:spcPct val="30000"/>
              </a:spcBef>
              <a:defRPr sz="1400">
                <a:solidFill>
                  <a:schemeClr val="tx1"/>
                </a:solidFill>
                <a:latin typeface="Calibri" panose="020F0502020204030204" pitchFamily="34" charset="0"/>
                <a:ea typeface="MS PGothic" panose="020B0600070205080204" pitchFamily="34" charset="-128"/>
              </a:defRPr>
            </a:lvl2pPr>
            <a:lvl3pPr marL="1238441" indent="-247688">
              <a:spcBef>
                <a:spcPct val="30000"/>
              </a:spcBef>
              <a:defRPr sz="1400">
                <a:solidFill>
                  <a:schemeClr val="tx1"/>
                </a:solidFill>
                <a:latin typeface="Calibri" panose="020F0502020204030204" pitchFamily="34" charset="0"/>
                <a:ea typeface="MS PGothic" panose="020B0600070205080204" pitchFamily="34" charset="-128"/>
              </a:defRPr>
            </a:lvl3pPr>
            <a:lvl4pPr marL="1733817" indent="-247688">
              <a:spcBef>
                <a:spcPct val="30000"/>
              </a:spcBef>
              <a:defRPr sz="1400">
                <a:solidFill>
                  <a:schemeClr val="tx1"/>
                </a:solidFill>
                <a:latin typeface="Calibri" panose="020F0502020204030204" pitchFamily="34" charset="0"/>
                <a:ea typeface="MS PGothic" panose="020B0600070205080204" pitchFamily="34" charset="-128"/>
              </a:defRPr>
            </a:lvl4pPr>
            <a:lvl5pPr marL="2229193" indent="-247688">
              <a:spcBef>
                <a:spcPct val="30000"/>
              </a:spcBef>
              <a:defRPr sz="1400">
                <a:solidFill>
                  <a:schemeClr val="tx1"/>
                </a:solidFill>
                <a:latin typeface="Calibri" panose="020F0502020204030204" pitchFamily="34" charset="0"/>
                <a:ea typeface="MS PGothic" panose="020B0600070205080204" pitchFamily="34" charset="-128"/>
              </a:defRPr>
            </a:lvl5pPr>
            <a:lvl6pPr marL="2724569"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6pPr>
            <a:lvl7pPr marL="3219945"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7pPr>
            <a:lvl8pPr marL="3715322"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8pPr>
            <a:lvl9pPr marL="4210698"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300"/>
              <a:pPr>
                <a:spcBef>
                  <a:spcPct val="0"/>
                </a:spcBef>
              </a:pPr>
              <a:t>22</a:t>
            </a:fld>
            <a:endParaRPr lang="en-PH" altLang="en-US" sz="1300"/>
          </a:p>
        </p:txBody>
      </p:sp>
    </p:spTree>
    <p:extLst>
      <p:ext uri="{BB962C8B-B14F-4D97-AF65-F5344CB8AC3E}">
        <p14:creationId xmlns:p14="http://schemas.microsoft.com/office/powerpoint/2010/main" val="9555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3338CEFE-C8D6-47B8-B5F2-54922D8D2A44}" type="slidenum">
              <a:rPr lang="en-PH" smtClean="0"/>
              <a:t>23</a:t>
            </a:fld>
            <a:endParaRPr lang="en-PH"/>
          </a:p>
        </p:txBody>
      </p:sp>
    </p:spTree>
    <p:extLst>
      <p:ext uri="{BB962C8B-B14F-4D97-AF65-F5344CB8AC3E}">
        <p14:creationId xmlns:p14="http://schemas.microsoft.com/office/powerpoint/2010/main" val="2677118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3338CEFE-C8D6-47B8-B5F2-54922D8D2A44}" type="slidenum">
              <a:rPr lang="en-PH" smtClean="0"/>
              <a:t>24</a:t>
            </a:fld>
            <a:endParaRPr lang="en-PH"/>
          </a:p>
        </p:txBody>
      </p:sp>
    </p:spTree>
    <p:extLst>
      <p:ext uri="{BB962C8B-B14F-4D97-AF65-F5344CB8AC3E}">
        <p14:creationId xmlns:p14="http://schemas.microsoft.com/office/powerpoint/2010/main" val="3756343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b="0" dirty="0">
              <a:latin typeface="Montserrat" panose="00000500000000000000" pitchFamily="50" charset="0"/>
              <a:ea typeface="Tahoma" panose="020B0604030504040204" pitchFamily="34" charset="0"/>
              <a:cs typeface="Tahoma" panose="020B0604030504040204" pitchFamily="34" charset="0"/>
            </a:endParaRPr>
          </a:p>
        </p:txBody>
      </p:sp>
      <p:sp>
        <p:nvSpPr>
          <p:cNvPr id="38916" name="Slide Number Placeholder 3"/>
          <p:cNvSpPr>
            <a:spLocks noGrp="1"/>
          </p:cNvSpPr>
          <p:nvPr>
            <p:ph type="sldNum" sz="quarter" idx="5"/>
          </p:nvPr>
        </p:nvSpPr>
        <p:spPr bwMode="auto">
          <a:xfrm>
            <a:off x="4113183" y="9912666"/>
            <a:ext cx="3146671" cy="5212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500">
                <a:solidFill>
                  <a:schemeClr val="tx1"/>
                </a:solidFill>
                <a:latin typeface="Calibri" panose="020F0502020204030204" pitchFamily="34" charset="0"/>
                <a:ea typeface="MS PGothic" panose="020B0600070205080204" pitchFamily="34" charset="-128"/>
              </a:defRPr>
            </a:lvl1pPr>
            <a:lvl2pPr marL="850661" indent="-327177">
              <a:spcBef>
                <a:spcPct val="30000"/>
              </a:spcBef>
              <a:defRPr sz="1500">
                <a:solidFill>
                  <a:schemeClr val="tx1"/>
                </a:solidFill>
                <a:latin typeface="Calibri" panose="020F0502020204030204" pitchFamily="34" charset="0"/>
                <a:ea typeface="MS PGothic" panose="020B0600070205080204" pitchFamily="34" charset="-128"/>
              </a:defRPr>
            </a:lvl2pPr>
            <a:lvl3pPr marL="1308710" indent="-261742">
              <a:spcBef>
                <a:spcPct val="30000"/>
              </a:spcBef>
              <a:defRPr sz="1500">
                <a:solidFill>
                  <a:schemeClr val="tx1"/>
                </a:solidFill>
                <a:latin typeface="Calibri" panose="020F0502020204030204" pitchFamily="34" charset="0"/>
                <a:ea typeface="MS PGothic" panose="020B0600070205080204" pitchFamily="34" charset="-128"/>
              </a:defRPr>
            </a:lvl3pPr>
            <a:lvl4pPr marL="1832193" indent="-261742">
              <a:spcBef>
                <a:spcPct val="30000"/>
              </a:spcBef>
              <a:defRPr sz="1500">
                <a:solidFill>
                  <a:schemeClr val="tx1"/>
                </a:solidFill>
                <a:latin typeface="Calibri" panose="020F0502020204030204" pitchFamily="34" charset="0"/>
                <a:ea typeface="MS PGothic" panose="020B0600070205080204" pitchFamily="34" charset="-128"/>
              </a:defRPr>
            </a:lvl4pPr>
            <a:lvl5pPr marL="2355677" indent="-261742">
              <a:spcBef>
                <a:spcPct val="30000"/>
              </a:spcBef>
              <a:defRPr sz="1500">
                <a:solidFill>
                  <a:schemeClr val="tx1"/>
                </a:solidFill>
                <a:latin typeface="Calibri" panose="020F0502020204030204" pitchFamily="34" charset="0"/>
                <a:ea typeface="MS PGothic" panose="020B0600070205080204" pitchFamily="34" charset="-128"/>
              </a:defRPr>
            </a:lvl5pPr>
            <a:lvl6pPr marL="2879161" indent="-261742" eaLnBrk="0" fontAlgn="base" hangingPunct="0">
              <a:spcBef>
                <a:spcPct val="30000"/>
              </a:spcBef>
              <a:spcAft>
                <a:spcPct val="0"/>
              </a:spcAft>
              <a:defRPr sz="1500">
                <a:solidFill>
                  <a:schemeClr val="tx1"/>
                </a:solidFill>
                <a:latin typeface="Calibri" panose="020F0502020204030204" pitchFamily="34" charset="0"/>
                <a:ea typeface="MS PGothic" panose="020B0600070205080204" pitchFamily="34" charset="-128"/>
              </a:defRPr>
            </a:lvl6pPr>
            <a:lvl7pPr marL="3402644" indent="-261742" eaLnBrk="0" fontAlgn="base" hangingPunct="0">
              <a:spcBef>
                <a:spcPct val="30000"/>
              </a:spcBef>
              <a:spcAft>
                <a:spcPct val="0"/>
              </a:spcAft>
              <a:defRPr sz="1500">
                <a:solidFill>
                  <a:schemeClr val="tx1"/>
                </a:solidFill>
                <a:latin typeface="Calibri" panose="020F0502020204030204" pitchFamily="34" charset="0"/>
                <a:ea typeface="MS PGothic" panose="020B0600070205080204" pitchFamily="34" charset="-128"/>
              </a:defRPr>
            </a:lvl7pPr>
            <a:lvl8pPr marL="3926128" indent="-261742" eaLnBrk="0" fontAlgn="base" hangingPunct="0">
              <a:spcBef>
                <a:spcPct val="30000"/>
              </a:spcBef>
              <a:spcAft>
                <a:spcPct val="0"/>
              </a:spcAft>
              <a:defRPr sz="1500">
                <a:solidFill>
                  <a:schemeClr val="tx1"/>
                </a:solidFill>
                <a:latin typeface="Calibri" panose="020F0502020204030204" pitchFamily="34" charset="0"/>
                <a:ea typeface="MS PGothic" panose="020B0600070205080204" pitchFamily="34" charset="-128"/>
              </a:defRPr>
            </a:lvl8pPr>
            <a:lvl9pPr marL="4449611" indent="-261742" eaLnBrk="0" fontAlgn="base" hangingPunct="0">
              <a:spcBef>
                <a:spcPct val="30000"/>
              </a:spcBef>
              <a:spcAft>
                <a:spcPct val="0"/>
              </a:spcAft>
              <a:defRPr sz="15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400"/>
              <a:pPr>
                <a:spcBef>
                  <a:spcPct val="0"/>
                </a:spcBef>
              </a:pPr>
              <a:t>25</a:t>
            </a:fld>
            <a:endParaRPr lang="en-PH" altLang="en-US" sz="1400"/>
          </a:p>
        </p:txBody>
      </p:sp>
      <p:sp>
        <p:nvSpPr>
          <p:cNvPr id="2" name="Slide Image Placeholder 1">
            <a:extLst>
              <a:ext uri="{FF2B5EF4-FFF2-40B4-BE49-F238E27FC236}">
                <a16:creationId xmlns:a16="http://schemas.microsoft.com/office/drawing/2014/main" xmlns="" id="{E8CAA48C-26FC-4B2E-BDBE-CBAA2CE2F3BB}"/>
              </a:ext>
            </a:extLst>
          </p:cNvPr>
          <p:cNvSpPr>
            <a:spLocks noGrp="1" noRot="1" noChangeAspect="1"/>
          </p:cNvSpPr>
          <p:nvPr>
            <p:ph type="sldImg"/>
          </p:nvPr>
        </p:nvSpPr>
        <p:spPr>
          <a:xfrm>
            <a:off x="457200" y="720725"/>
            <a:ext cx="6400800" cy="3600450"/>
          </a:xfrm>
        </p:spPr>
      </p:sp>
    </p:spTree>
    <p:extLst>
      <p:ext uri="{BB962C8B-B14F-4D97-AF65-F5344CB8AC3E}">
        <p14:creationId xmlns:p14="http://schemas.microsoft.com/office/powerpoint/2010/main" val="2656568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74650" y="1076325"/>
            <a:ext cx="6057900" cy="34083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US" dirty="0"/>
          </a:p>
        </p:txBody>
      </p:sp>
      <p:sp>
        <p:nvSpPr>
          <p:cNvPr id="38916" name="Slide Number Placeholder 3"/>
          <p:cNvSpPr>
            <a:spLocks noGrp="1"/>
          </p:cNvSpPr>
          <p:nvPr>
            <p:ph type="sldNum" sz="quarter" idx="5"/>
          </p:nvPr>
        </p:nvSpPr>
        <p:spPr bwMode="auto">
          <a:xfrm>
            <a:off x="3994465" y="10566624"/>
            <a:ext cx="3055849" cy="5555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ea typeface="MS PGothic" panose="020B0600070205080204" pitchFamily="34" charset="-128"/>
              </a:defRPr>
            </a:lvl1pPr>
            <a:lvl2pPr marL="804986" indent="-309610">
              <a:spcBef>
                <a:spcPct val="30000"/>
              </a:spcBef>
              <a:defRPr sz="1400">
                <a:solidFill>
                  <a:schemeClr val="tx1"/>
                </a:solidFill>
                <a:latin typeface="Calibri" panose="020F0502020204030204" pitchFamily="34" charset="0"/>
                <a:ea typeface="MS PGothic" panose="020B0600070205080204" pitchFamily="34" charset="-128"/>
              </a:defRPr>
            </a:lvl2pPr>
            <a:lvl3pPr marL="1238441" indent="-247688">
              <a:spcBef>
                <a:spcPct val="30000"/>
              </a:spcBef>
              <a:defRPr sz="1400">
                <a:solidFill>
                  <a:schemeClr val="tx1"/>
                </a:solidFill>
                <a:latin typeface="Calibri" panose="020F0502020204030204" pitchFamily="34" charset="0"/>
                <a:ea typeface="MS PGothic" panose="020B0600070205080204" pitchFamily="34" charset="-128"/>
              </a:defRPr>
            </a:lvl3pPr>
            <a:lvl4pPr marL="1733817" indent="-247688">
              <a:spcBef>
                <a:spcPct val="30000"/>
              </a:spcBef>
              <a:defRPr sz="1400">
                <a:solidFill>
                  <a:schemeClr val="tx1"/>
                </a:solidFill>
                <a:latin typeface="Calibri" panose="020F0502020204030204" pitchFamily="34" charset="0"/>
                <a:ea typeface="MS PGothic" panose="020B0600070205080204" pitchFamily="34" charset="-128"/>
              </a:defRPr>
            </a:lvl4pPr>
            <a:lvl5pPr marL="2229193" indent="-247688">
              <a:spcBef>
                <a:spcPct val="30000"/>
              </a:spcBef>
              <a:defRPr sz="1400">
                <a:solidFill>
                  <a:schemeClr val="tx1"/>
                </a:solidFill>
                <a:latin typeface="Calibri" panose="020F0502020204030204" pitchFamily="34" charset="0"/>
                <a:ea typeface="MS PGothic" panose="020B0600070205080204" pitchFamily="34" charset="-128"/>
              </a:defRPr>
            </a:lvl5pPr>
            <a:lvl6pPr marL="2724569"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6pPr>
            <a:lvl7pPr marL="3219945"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7pPr>
            <a:lvl8pPr marL="3715322"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8pPr>
            <a:lvl9pPr marL="4210698"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300"/>
              <a:pPr>
                <a:spcBef>
                  <a:spcPct val="0"/>
                </a:spcBef>
              </a:pPr>
              <a:t>26</a:t>
            </a:fld>
            <a:endParaRPr lang="en-PH" altLang="en-US" sz="1300"/>
          </a:p>
        </p:txBody>
      </p:sp>
    </p:spTree>
    <p:extLst>
      <p:ext uri="{BB962C8B-B14F-4D97-AF65-F5344CB8AC3E}">
        <p14:creationId xmlns:p14="http://schemas.microsoft.com/office/powerpoint/2010/main" val="2930482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658938" y="1609725"/>
            <a:ext cx="8394701" cy="472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sz="1200" kern="1200" dirty="0">
              <a:solidFill>
                <a:schemeClr val="tx1"/>
              </a:solidFill>
              <a:effectLst/>
              <a:latin typeface="+mn-lt"/>
              <a:ea typeface="+mn-ea"/>
              <a:cs typeface="+mn-cs"/>
            </a:endParaRPr>
          </a:p>
        </p:txBody>
      </p:sp>
      <p:sp>
        <p:nvSpPr>
          <p:cNvPr id="38916" name="Slide Number Placeholder 3"/>
          <p:cNvSpPr>
            <a:spLocks noGrp="1"/>
          </p:cNvSpPr>
          <p:nvPr>
            <p:ph type="sldNum" sz="quarter" idx="5"/>
          </p:nvPr>
        </p:nvSpPr>
        <p:spPr bwMode="auto">
          <a:xfrm>
            <a:off x="4024274" y="9721091"/>
            <a:ext cx="3078654" cy="51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ea typeface="MS PGothic" panose="020B0600070205080204" pitchFamily="34" charset="-128"/>
              </a:defRPr>
            </a:lvl1pPr>
            <a:lvl2pPr marL="804986" indent="-309610">
              <a:spcBef>
                <a:spcPct val="30000"/>
              </a:spcBef>
              <a:defRPr sz="1400">
                <a:solidFill>
                  <a:schemeClr val="tx1"/>
                </a:solidFill>
                <a:latin typeface="Calibri" panose="020F0502020204030204" pitchFamily="34" charset="0"/>
                <a:ea typeface="MS PGothic" panose="020B0600070205080204" pitchFamily="34" charset="-128"/>
              </a:defRPr>
            </a:lvl2pPr>
            <a:lvl3pPr marL="1238441" indent="-247688">
              <a:spcBef>
                <a:spcPct val="30000"/>
              </a:spcBef>
              <a:defRPr sz="1400">
                <a:solidFill>
                  <a:schemeClr val="tx1"/>
                </a:solidFill>
                <a:latin typeface="Calibri" panose="020F0502020204030204" pitchFamily="34" charset="0"/>
                <a:ea typeface="MS PGothic" panose="020B0600070205080204" pitchFamily="34" charset="-128"/>
              </a:defRPr>
            </a:lvl3pPr>
            <a:lvl4pPr marL="1733817" indent="-247688">
              <a:spcBef>
                <a:spcPct val="30000"/>
              </a:spcBef>
              <a:defRPr sz="1400">
                <a:solidFill>
                  <a:schemeClr val="tx1"/>
                </a:solidFill>
                <a:latin typeface="Calibri" panose="020F0502020204030204" pitchFamily="34" charset="0"/>
                <a:ea typeface="MS PGothic" panose="020B0600070205080204" pitchFamily="34" charset="-128"/>
              </a:defRPr>
            </a:lvl4pPr>
            <a:lvl5pPr marL="2229193" indent="-247688">
              <a:spcBef>
                <a:spcPct val="30000"/>
              </a:spcBef>
              <a:defRPr sz="1400">
                <a:solidFill>
                  <a:schemeClr val="tx1"/>
                </a:solidFill>
                <a:latin typeface="Calibri" panose="020F0502020204030204" pitchFamily="34" charset="0"/>
                <a:ea typeface="MS PGothic" panose="020B0600070205080204" pitchFamily="34" charset="-128"/>
              </a:defRPr>
            </a:lvl5pPr>
            <a:lvl6pPr marL="2724569"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6pPr>
            <a:lvl7pPr marL="3219945"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7pPr>
            <a:lvl8pPr marL="3715322"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8pPr>
            <a:lvl9pPr marL="4210698"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300"/>
              <a:pPr>
                <a:spcBef>
                  <a:spcPct val="0"/>
                </a:spcBef>
              </a:pPr>
              <a:t>27</a:t>
            </a:fld>
            <a:endParaRPr lang="en-PH" altLang="en-US" sz="1300"/>
          </a:p>
        </p:txBody>
      </p:sp>
    </p:spTree>
    <p:extLst>
      <p:ext uri="{BB962C8B-B14F-4D97-AF65-F5344CB8AC3E}">
        <p14:creationId xmlns:p14="http://schemas.microsoft.com/office/powerpoint/2010/main" val="1826845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2650" cy="3354387"/>
          </a:xfrm>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5"/>
          </p:nvPr>
        </p:nvSpPr>
        <p:spPr/>
        <p:txBody>
          <a:bodyPr/>
          <a:lstStyle/>
          <a:p>
            <a:fld id="{3338CEFE-C8D6-47B8-B5F2-54922D8D2A44}" type="slidenum">
              <a:rPr lang="en-PH" smtClean="0"/>
              <a:t>28</a:t>
            </a:fld>
            <a:endParaRPr lang="en-PH"/>
          </a:p>
        </p:txBody>
      </p:sp>
    </p:spTree>
    <p:extLst>
      <p:ext uri="{BB962C8B-B14F-4D97-AF65-F5344CB8AC3E}">
        <p14:creationId xmlns:p14="http://schemas.microsoft.com/office/powerpoint/2010/main" val="463885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latinLnBrk="0"/>
            <a:endParaRPr lang="en-US" sz="1200" kern="1200" dirty="0">
              <a:solidFill>
                <a:schemeClr val="tx1"/>
              </a:solidFill>
              <a:latin typeface="+mn-lt"/>
              <a:ea typeface="+mn-ea"/>
              <a:cs typeface="Calibri" panose="020F0502020204030204" pitchFamily="34" charset="0"/>
            </a:endParaRPr>
          </a:p>
        </p:txBody>
      </p:sp>
      <p:sp>
        <p:nvSpPr>
          <p:cNvPr id="4" name="Slide Number Placeholder 3"/>
          <p:cNvSpPr>
            <a:spLocks noGrp="1"/>
          </p:cNvSpPr>
          <p:nvPr>
            <p:ph type="sldNum" sz="quarter" idx="5"/>
          </p:nvPr>
        </p:nvSpPr>
        <p:spPr/>
        <p:txBody>
          <a:bodyPr/>
          <a:lstStyle/>
          <a:p>
            <a:fld id="{3338CEFE-C8D6-47B8-B5F2-54922D8D2A44}" type="slidenum">
              <a:rPr lang="en-PH" smtClean="0"/>
              <a:t>29</a:t>
            </a:fld>
            <a:endParaRPr lang="en-PH"/>
          </a:p>
        </p:txBody>
      </p:sp>
    </p:spTree>
    <p:extLst>
      <p:ext uri="{BB962C8B-B14F-4D97-AF65-F5344CB8AC3E}">
        <p14:creationId xmlns:p14="http://schemas.microsoft.com/office/powerpoint/2010/main" val="2975677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0163" y="393700"/>
            <a:ext cx="7164388" cy="40306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2230" y="4715467"/>
            <a:ext cx="6565031" cy="40298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just">
              <a:buFont typeface="Arial" panose="020B0604020202020204" pitchFamily="34" charset="0"/>
              <a:buChar char="•"/>
            </a:pPr>
            <a:endParaRPr lang="en-US" dirty="0"/>
          </a:p>
        </p:txBody>
      </p:sp>
      <p:sp>
        <p:nvSpPr>
          <p:cNvPr id="38916" name="Slide Number Placeholder 3"/>
          <p:cNvSpPr>
            <a:spLocks noGrp="1"/>
          </p:cNvSpPr>
          <p:nvPr>
            <p:ph type="sldNum" sz="quarter" idx="5"/>
          </p:nvPr>
        </p:nvSpPr>
        <p:spPr bwMode="auto">
          <a:xfrm>
            <a:off x="4024274" y="9721091"/>
            <a:ext cx="3078654" cy="51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ea typeface="MS PGothic" panose="020B0600070205080204" pitchFamily="34" charset="-128"/>
              </a:defRPr>
            </a:lvl1pPr>
            <a:lvl2pPr marL="804986" indent="-309610">
              <a:spcBef>
                <a:spcPct val="30000"/>
              </a:spcBef>
              <a:defRPr sz="1400">
                <a:solidFill>
                  <a:schemeClr val="tx1"/>
                </a:solidFill>
                <a:latin typeface="Calibri" panose="020F0502020204030204" pitchFamily="34" charset="0"/>
                <a:ea typeface="MS PGothic" panose="020B0600070205080204" pitchFamily="34" charset="-128"/>
              </a:defRPr>
            </a:lvl2pPr>
            <a:lvl3pPr marL="1238441" indent="-247688">
              <a:spcBef>
                <a:spcPct val="30000"/>
              </a:spcBef>
              <a:defRPr sz="1400">
                <a:solidFill>
                  <a:schemeClr val="tx1"/>
                </a:solidFill>
                <a:latin typeface="Calibri" panose="020F0502020204030204" pitchFamily="34" charset="0"/>
                <a:ea typeface="MS PGothic" panose="020B0600070205080204" pitchFamily="34" charset="-128"/>
              </a:defRPr>
            </a:lvl3pPr>
            <a:lvl4pPr marL="1733817" indent="-247688">
              <a:spcBef>
                <a:spcPct val="30000"/>
              </a:spcBef>
              <a:defRPr sz="1400">
                <a:solidFill>
                  <a:schemeClr val="tx1"/>
                </a:solidFill>
                <a:latin typeface="Calibri" panose="020F0502020204030204" pitchFamily="34" charset="0"/>
                <a:ea typeface="MS PGothic" panose="020B0600070205080204" pitchFamily="34" charset="-128"/>
              </a:defRPr>
            </a:lvl4pPr>
            <a:lvl5pPr marL="2229193" indent="-247688">
              <a:spcBef>
                <a:spcPct val="30000"/>
              </a:spcBef>
              <a:defRPr sz="1400">
                <a:solidFill>
                  <a:schemeClr val="tx1"/>
                </a:solidFill>
                <a:latin typeface="Calibri" panose="020F0502020204030204" pitchFamily="34" charset="0"/>
                <a:ea typeface="MS PGothic" panose="020B0600070205080204" pitchFamily="34" charset="-128"/>
              </a:defRPr>
            </a:lvl5pPr>
            <a:lvl6pPr marL="2724569"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6pPr>
            <a:lvl7pPr marL="3219945"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7pPr>
            <a:lvl8pPr marL="3715322"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8pPr>
            <a:lvl9pPr marL="4210698"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300"/>
              <a:pPr>
                <a:spcBef>
                  <a:spcPct val="0"/>
                </a:spcBef>
              </a:pPr>
              <a:t>30</a:t>
            </a:fld>
            <a:endParaRPr lang="en-PH" altLang="en-US" sz="1300"/>
          </a:p>
        </p:txBody>
      </p:sp>
    </p:spTree>
    <p:extLst>
      <p:ext uri="{BB962C8B-B14F-4D97-AF65-F5344CB8AC3E}">
        <p14:creationId xmlns:p14="http://schemas.microsoft.com/office/powerpoint/2010/main" val="2998084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658938" y="1609725"/>
            <a:ext cx="8394701" cy="472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dirty="0"/>
          </a:p>
        </p:txBody>
      </p:sp>
      <p:sp>
        <p:nvSpPr>
          <p:cNvPr id="38916" name="Slide Number Placeholder 3"/>
          <p:cNvSpPr>
            <a:spLocks noGrp="1"/>
          </p:cNvSpPr>
          <p:nvPr>
            <p:ph type="sldNum" sz="quarter" idx="5"/>
          </p:nvPr>
        </p:nvSpPr>
        <p:spPr bwMode="auto">
          <a:xfrm>
            <a:off x="4024274" y="9721091"/>
            <a:ext cx="3078654" cy="51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ea typeface="MS PGothic" panose="020B0600070205080204" pitchFamily="34" charset="-128"/>
              </a:defRPr>
            </a:lvl1pPr>
            <a:lvl2pPr marL="804986" indent="-309610">
              <a:spcBef>
                <a:spcPct val="30000"/>
              </a:spcBef>
              <a:defRPr sz="1400">
                <a:solidFill>
                  <a:schemeClr val="tx1"/>
                </a:solidFill>
                <a:latin typeface="Calibri" panose="020F0502020204030204" pitchFamily="34" charset="0"/>
                <a:ea typeface="MS PGothic" panose="020B0600070205080204" pitchFamily="34" charset="-128"/>
              </a:defRPr>
            </a:lvl2pPr>
            <a:lvl3pPr marL="1238441" indent="-247688">
              <a:spcBef>
                <a:spcPct val="30000"/>
              </a:spcBef>
              <a:defRPr sz="1400">
                <a:solidFill>
                  <a:schemeClr val="tx1"/>
                </a:solidFill>
                <a:latin typeface="Calibri" panose="020F0502020204030204" pitchFamily="34" charset="0"/>
                <a:ea typeface="MS PGothic" panose="020B0600070205080204" pitchFamily="34" charset="-128"/>
              </a:defRPr>
            </a:lvl3pPr>
            <a:lvl4pPr marL="1733817" indent="-247688">
              <a:spcBef>
                <a:spcPct val="30000"/>
              </a:spcBef>
              <a:defRPr sz="1400">
                <a:solidFill>
                  <a:schemeClr val="tx1"/>
                </a:solidFill>
                <a:latin typeface="Calibri" panose="020F0502020204030204" pitchFamily="34" charset="0"/>
                <a:ea typeface="MS PGothic" panose="020B0600070205080204" pitchFamily="34" charset="-128"/>
              </a:defRPr>
            </a:lvl4pPr>
            <a:lvl5pPr marL="2229193" indent="-247688">
              <a:spcBef>
                <a:spcPct val="30000"/>
              </a:spcBef>
              <a:defRPr sz="1400">
                <a:solidFill>
                  <a:schemeClr val="tx1"/>
                </a:solidFill>
                <a:latin typeface="Calibri" panose="020F0502020204030204" pitchFamily="34" charset="0"/>
                <a:ea typeface="MS PGothic" panose="020B0600070205080204" pitchFamily="34" charset="-128"/>
              </a:defRPr>
            </a:lvl5pPr>
            <a:lvl6pPr marL="2724569"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6pPr>
            <a:lvl7pPr marL="3219945"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7pPr>
            <a:lvl8pPr marL="3715322"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8pPr>
            <a:lvl9pPr marL="4210698"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300"/>
              <a:pPr>
                <a:spcBef>
                  <a:spcPct val="0"/>
                </a:spcBef>
              </a:pPr>
              <a:t>4</a:t>
            </a:fld>
            <a:endParaRPr lang="en-PH" altLang="en-US" sz="1300"/>
          </a:p>
        </p:txBody>
      </p:sp>
    </p:spTree>
    <p:extLst>
      <p:ext uri="{BB962C8B-B14F-4D97-AF65-F5344CB8AC3E}">
        <p14:creationId xmlns:p14="http://schemas.microsoft.com/office/powerpoint/2010/main" val="64200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658938" y="1609725"/>
            <a:ext cx="8394701" cy="472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just">
              <a:buFont typeface="Arial" panose="020B0604020202020204" pitchFamily="34" charset="0"/>
              <a:buChar char="•"/>
            </a:pPr>
            <a:endParaRPr lang="en-US" dirty="0"/>
          </a:p>
        </p:txBody>
      </p:sp>
      <p:sp>
        <p:nvSpPr>
          <p:cNvPr id="38916" name="Slide Number Placeholder 3"/>
          <p:cNvSpPr>
            <a:spLocks noGrp="1"/>
          </p:cNvSpPr>
          <p:nvPr>
            <p:ph type="sldNum" sz="quarter" idx="5"/>
          </p:nvPr>
        </p:nvSpPr>
        <p:spPr bwMode="auto">
          <a:xfrm>
            <a:off x="4024274" y="9721091"/>
            <a:ext cx="3078654" cy="51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ea typeface="MS PGothic" panose="020B0600070205080204" pitchFamily="34" charset="-128"/>
              </a:defRPr>
            </a:lvl1pPr>
            <a:lvl2pPr marL="804986" indent="-309610">
              <a:spcBef>
                <a:spcPct val="30000"/>
              </a:spcBef>
              <a:defRPr sz="1400">
                <a:solidFill>
                  <a:schemeClr val="tx1"/>
                </a:solidFill>
                <a:latin typeface="Calibri" panose="020F0502020204030204" pitchFamily="34" charset="0"/>
                <a:ea typeface="MS PGothic" panose="020B0600070205080204" pitchFamily="34" charset="-128"/>
              </a:defRPr>
            </a:lvl2pPr>
            <a:lvl3pPr marL="1238441" indent="-247688">
              <a:spcBef>
                <a:spcPct val="30000"/>
              </a:spcBef>
              <a:defRPr sz="1400">
                <a:solidFill>
                  <a:schemeClr val="tx1"/>
                </a:solidFill>
                <a:latin typeface="Calibri" panose="020F0502020204030204" pitchFamily="34" charset="0"/>
                <a:ea typeface="MS PGothic" panose="020B0600070205080204" pitchFamily="34" charset="-128"/>
              </a:defRPr>
            </a:lvl3pPr>
            <a:lvl4pPr marL="1733817" indent="-247688">
              <a:spcBef>
                <a:spcPct val="30000"/>
              </a:spcBef>
              <a:defRPr sz="1400">
                <a:solidFill>
                  <a:schemeClr val="tx1"/>
                </a:solidFill>
                <a:latin typeface="Calibri" panose="020F0502020204030204" pitchFamily="34" charset="0"/>
                <a:ea typeface="MS PGothic" panose="020B0600070205080204" pitchFamily="34" charset="-128"/>
              </a:defRPr>
            </a:lvl4pPr>
            <a:lvl5pPr marL="2229193" indent="-247688">
              <a:spcBef>
                <a:spcPct val="30000"/>
              </a:spcBef>
              <a:defRPr sz="1400">
                <a:solidFill>
                  <a:schemeClr val="tx1"/>
                </a:solidFill>
                <a:latin typeface="Calibri" panose="020F0502020204030204" pitchFamily="34" charset="0"/>
                <a:ea typeface="MS PGothic" panose="020B0600070205080204" pitchFamily="34" charset="-128"/>
              </a:defRPr>
            </a:lvl5pPr>
            <a:lvl6pPr marL="2724569"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6pPr>
            <a:lvl7pPr marL="3219945"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7pPr>
            <a:lvl8pPr marL="3715322"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8pPr>
            <a:lvl9pPr marL="4210698"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300"/>
              <a:pPr>
                <a:spcBef>
                  <a:spcPct val="0"/>
                </a:spcBef>
              </a:pPr>
              <a:t>31</a:t>
            </a:fld>
            <a:endParaRPr lang="en-PH" altLang="en-US" sz="1300"/>
          </a:p>
        </p:txBody>
      </p:sp>
    </p:spTree>
    <p:extLst>
      <p:ext uri="{BB962C8B-B14F-4D97-AF65-F5344CB8AC3E}">
        <p14:creationId xmlns:p14="http://schemas.microsoft.com/office/powerpoint/2010/main" val="1724994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658938" y="1609725"/>
            <a:ext cx="8394701" cy="472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just">
              <a:buFont typeface="Arial" panose="020B0604020202020204" pitchFamily="34" charset="0"/>
              <a:buChar char="•"/>
            </a:pPr>
            <a:endParaRPr lang="en-US" dirty="0"/>
          </a:p>
        </p:txBody>
      </p:sp>
      <p:sp>
        <p:nvSpPr>
          <p:cNvPr id="38916" name="Slide Number Placeholder 3"/>
          <p:cNvSpPr>
            <a:spLocks noGrp="1"/>
          </p:cNvSpPr>
          <p:nvPr>
            <p:ph type="sldNum" sz="quarter" idx="5"/>
          </p:nvPr>
        </p:nvSpPr>
        <p:spPr bwMode="auto">
          <a:xfrm>
            <a:off x="4024274" y="9721091"/>
            <a:ext cx="3078654" cy="51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ea typeface="MS PGothic" panose="020B0600070205080204" pitchFamily="34" charset="-128"/>
              </a:defRPr>
            </a:lvl1pPr>
            <a:lvl2pPr marL="804986" indent="-309610">
              <a:spcBef>
                <a:spcPct val="30000"/>
              </a:spcBef>
              <a:defRPr sz="1400">
                <a:solidFill>
                  <a:schemeClr val="tx1"/>
                </a:solidFill>
                <a:latin typeface="Calibri" panose="020F0502020204030204" pitchFamily="34" charset="0"/>
                <a:ea typeface="MS PGothic" panose="020B0600070205080204" pitchFamily="34" charset="-128"/>
              </a:defRPr>
            </a:lvl2pPr>
            <a:lvl3pPr marL="1238441" indent="-247688">
              <a:spcBef>
                <a:spcPct val="30000"/>
              </a:spcBef>
              <a:defRPr sz="1400">
                <a:solidFill>
                  <a:schemeClr val="tx1"/>
                </a:solidFill>
                <a:latin typeface="Calibri" panose="020F0502020204030204" pitchFamily="34" charset="0"/>
                <a:ea typeface="MS PGothic" panose="020B0600070205080204" pitchFamily="34" charset="-128"/>
              </a:defRPr>
            </a:lvl3pPr>
            <a:lvl4pPr marL="1733817" indent="-247688">
              <a:spcBef>
                <a:spcPct val="30000"/>
              </a:spcBef>
              <a:defRPr sz="1400">
                <a:solidFill>
                  <a:schemeClr val="tx1"/>
                </a:solidFill>
                <a:latin typeface="Calibri" panose="020F0502020204030204" pitchFamily="34" charset="0"/>
                <a:ea typeface="MS PGothic" panose="020B0600070205080204" pitchFamily="34" charset="-128"/>
              </a:defRPr>
            </a:lvl4pPr>
            <a:lvl5pPr marL="2229193" indent="-247688">
              <a:spcBef>
                <a:spcPct val="30000"/>
              </a:spcBef>
              <a:defRPr sz="1400">
                <a:solidFill>
                  <a:schemeClr val="tx1"/>
                </a:solidFill>
                <a:latin typeface="Calibri" panose="020F0502020204030204" pitchFamily="34" charset="0"/>
                <a:ea typeface="MS PGothic" panose="020B0600070205080204" pitchFamily="34" charset="-128"/>
              </a:defRPr>
            </a:lvl5pPr>
            <a:lvl6pPr marL="2724569"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6pPr>
            <a:lvl7pPr marL="3219945"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7pPr>
            <a:lvl8pPr marL="3715322"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8pPr>
            <a:lvl9pPr marL="4210698"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300"/>
              <a:pPr>
                <a:spcBef>
                  <a:spcPct val="0"/>
                </a:spcBef>
              </a:pPr>
              <a:t>32</a:t>
            </a:fld>
            <a:endParaRPr lang="en-PH" altLang="en-US" sz="1300"/>
          </a:p>
        </p:txBody>
      </p:sp>
    </p:spTree>
    <p:extLst>
      <p:ext uri="{BB962C8B-B14F-4D97-AF65-F5344CB8AC3E}">
        <p14:creationId xmlns:p14="http://schemas.microsoft.com/office/powerpoint/2010/main" val="189944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658938" y="1609725"/>
            <a:ext cx="8394701" cy="472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56024" indent="0" algn="just">
              <a:buFont typeface="Arial" panose="020B0604020202020204" pitchFamily="34" charset="0"/>
              <a:buNone/>
            </a:pPr>
            <a:endParaRPr lang="en-US" dirty="0"/>
          </a:p>
        </p:txBody>
      </p:sp>
      <p:sp>
        <p:nvSpPr>
          <p:cNvPr id="38916" name="Slide Number Placeholder 3"/>
          <p:cNvSpPr>
            <a:spLocks noGrp="1"/>
          </p:cNvSpPr>
          <p:nvPr>
            <p:ph type="sldNum" sz="quarter" idx="5"/>
          </p:nvPr>
        </p:nvSpPr>
        <p:spPr bwMode="auto">
          <a:xfrm>
            <a:off x="4024274" y="9721091"/>
            <a:ext cx="3078654" cy="51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ea typeface="MS PGothic" panose="020B0600070205080204" pitchFamily="34" charset="-128"/>
              </a:defRPr>
            </a:lvl1pPr>
            <a:lvl2pPr marL="804986" indent="-309610">
              <a:spcBef>
                <a:spcPct val="30000"/>
              </a:spcBef>
              <a:defRPr sz="1400">
                <a:solidFill>
                  <a:schemeClr val="tx1"/>
                </a:solidFill>
                <a:latin typeface="Calibri" panose="020F0502020204030204" pitchFamily="34" charset="0"/>
                <a:ea typeface="MS PGothic" panose="020B0600070205080204" pitchFamily="34" charset="-128"/>
              </a:defRPr>
            </a:lvl2pPr>
            <a:lvl3pPr marL="1238441" indent="-247688">
              <a:spcBef>
                <a:spcPct val="30000"/>
              </a:spcBef>
              <a:defRPr sz="1400">
                <a:solidFill>
                  <a:schemeClr val="tx1"/>
                </a:solidFill>
                <a:latin typeface="Calibri" panose="020F0502020204030204" pitchFamily="34" charset="0"/>
                <a:ea typeface="MS PGothic" panose="020B0600070205080204" pitchFamily="34" charset="-128"/>
              </a:defRPr>
            </a:lvl3pPr>
            <a:lvl4pPr marL="1733817" indent="-247688">
              <a:spcBef>
                <a:spcPct val="30000"/>
              </a:spcBef>
              <a:defRPr sz="1400">
                <a:solidFill>
                  <a:schemeClr val="tx1"/>
                </a:solidFill>
                <a:latin typeface="Calibri" panose="020F0502020204030204" pitchFamily="34" charset="0"/>
                <a:ea typeface="MS PGothic" panose="020B0600070205080204" pitchFamily="34" charset="-128"/>
              </a:defRPr>
            </a:lvl4pPr>
            <a:lvl5pPr marL="2229193" indent="-247688">
              <a:spcBef>
                <a:spcPct val="30000"/>
              </a:spcBef>
              <a:defRPr sz="1400">
                <a:solidFill>
                  <a:schemeClr val="tx1"/>
                </a:solidFill>
                <a:latin typeface="Calibri" panose="020F0502020204030204" pitchFamily="34" charset="0"/>
                <a:ea typeface="MS PGothic" panose="020B0600070205080204" pitchFamily="34" charset="-128"/>
              </a:defRPr>
            </a:lvl5pPr>
            <a:lvl6pPr marL="2724569"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6pPr>
            <a:lvl7pPr marL="3219945"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7pPr>
            <a:lvl8pPr marL="3715322"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8pPr>
            <a:lvl9pPr marL="4210698"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300"/>
              <a:pPr>
                <a:spcBef>
                  <a:spcPct val="0"/>
                </a:spcBef>
              </a:pPr>
              <a:t>33</a:t>
            </a:fld>
            <a:endParaRPr lang="en-PH" altLang="en-US" sz="1300"/>
          </a:p>
        </p:txBody>
      </p:sp>
    </p:spTree>
    <p:extLst>
      <p:ext uri="{BB962C8B-B14F-4D97-AF65-F5344CB8AC3E}">
        <p14:creationId xmlns:p14="http://schemas.microsoft.com/office/powerpoint/2010/main" val="2464190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658938" y="1609725"/>
            <a:ext cx="8394701" cy="472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8916" name="Slide Number Placeholder 3"/>
          <p:cNvSpPr>
            <a:spLocks noGrp="1"/>
          </p:cNvSpPr>
          <p:nvPr>
            <p:ph type="sldNum" sz="quarter" idx="5"/>
          </p:nvPr>
        </p:nvSpPr>
        <p:spPr bwMode="auto">
          <a:xfrm>
            <a:off x="4024274" y="9721091"/>
            <a:ext cx="3078654" cy="51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ea typeface="MS PGothic" panose="020B0600070205080204" pitchFamily="34" charset="-128"/>
              </a:defRPr>
            </a:lvl1pPr>
            <a:lvl2pPr marL="804986" indent="-309610">
              <a:spcBef>
                <a:spcPct val="30000"/>
              </a:spcBef>
              <a:defRPr sz="1400">
                <a:solidFill>
                  <a:schemeClr val="tx1"/>
                </a:solidFill>
                <a:latin typeface="Calibri" panose="020F0502020204030204" pitchFamily="34" charset="0"/>
                <a:ea typeface="MS PGothic" panose="020B0600070205080204" pitchFamily="34" charset="-128"/>
              </a:defRPr>
            </a:lvl2pPr>
            <a:lvl3pPr marL="1238441" indent="-247688">
              <a:spcBef>
                <a:spcPct val="30000"/>
              </a:spcBef>
              <a:defRPr sz="1400">
                <a:solidFill>
                  <a:schemeClr val="tx1"/>
                </a:solidFill>
                <a:latin typeface="Calibri" panose="020F0502020204030204" pitchFamily="34" charset="0"/>
                <a:ea typeface="MS PGothic" panose="020B0600070205080204" pitchFamily="34" charset="-128"/>
              </a:defRPr>
            </a:lvl3pPr>
            <a:lvl4pPr marL="1733817" indent="-247688">
              <a:spcBef>
                <a:spcPct val="30000"/>
              </a:spcBef>
              <a:defRPr sz="1400">
                <a:solidFill>
                  <a:schemeClr val="tx1"/>
                </a:solidFill>
                <a:latin typeface="Calibri" panose="020F0502020204030204" pitchFamily="34" charset="0"/>
                <a:ea typeface="MS PGothic" panose="020B0600070205080204" pitchFamily="34" charset="-128"/>
              </a:defRPr>
            </a:lvl4pPr>
            <a:lvl5pPr marL="2229193" indent="-247688">
              <a:spcBef>
                <a:spcPct val="30000"/>
              </a:spcBef>
              <a:defRPr sz="1400">
                <a:solidFill>
                  <a:schemeClr val="tx1"/>
                </a:solidFill>
                <a:latin typeface="Calibri" panose="020F0502020204030204" pitchFamily="34" charset="0"/>
                <a:ea typeface="MS PGothic" panose="020B0600070205080204" pitchFamily="34" charset="-128"/>
              </a:defRPr>
            </a:lvl5pPr>
            <a:lvl6pPr marL="2724569"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6pPr>
            <a:lvl7pPr marL="3219945"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7pPr>
            <a:lvl8pPr marL="3715322"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8pPr>
            <a:lvl9pPr marL="4210698"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300"/>
              <a:pPr>
                <a:spcBef>
                  <a:spcPct val="0"/>
                </a:spcBef>
              </a:pPr>
              <a:t>34</a:t>
            </a:fld>
            <a:endParaRPr lang="en-PH" altLang="en-US" sz="1300"/>
          </a:p>
        </p:txBody>
      </p:sp>
    </p:spTree>
    <p:extLst>
      <p:ext uri="{BB962C8B-B14F-4D97-AF65-F5344CB8AC3E}">
        <p14:creationId xmlns:p14="http://schemas.microsoft.com/office/powerpoint/2010/main" val="30323446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658938" y="1609725"/>
            <a:ext cx="8394701" cy="472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just">
              <a:buFont typeface="Arial" panose="020B0604020202020204" pitchFamily="34" charset="0"/>
              <a:buChar char="•"/>
            </a:pPr>
            <a:endParaRPr lang="en-US" dirty="0"/>
          </a:p>
        </p:txBody>
      </p:sp>
      <p:sp>
        <p:nvSpPr>
          <p:cNvPr id="38916" name="Slide Number Placeholder 3"/>
          <p:cNvSpPr>
            <a:spLocks noGrp="1"/>
          </p:cNvSpPr>
          <p:nvPr>
            <p:ph type="sldNum" sz="quarter" idx="5"/>
          </p:nvPr>
        </p:nvSpPr>
        <p:spPr bwMode="auto">
          <a:xfrm>
            <a:off x="4024274" y="9721091"/>
            <a:ext cx="3078654" cy="51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ea typeface="MS PGothic" panose="020B0600070205080204" pitchFamily="34" charset="-128"/>
              </a:defRPr>
            </a:lvl1pPr>
            <a:lvl2pPr marL="804986" indent="-309610">
              <a:spcBef>
                <a:spcPct val="30000"/>
              </a:spcBef>
              <a:defRPr sz="1400">
                <a:solidFill>
                  <a:schemeClr val="tx1"/>
                </a:solidFill>
                <a:latin typeface="Calibri" panose="020F0502020204030204" pitchFamily="34" charset="0"/>
                <a:ea typeface="MS PGothic" panose="020B0600070205080204" pitchFamily="34" charset="-128"/>
              </a:defRPr>
            </a:lvl2pPr>
            <a:lvl3pPr marL="1238441" indent="-247688">
              <a:spcBef>
                <a:spcPct val="30000"/>
              </a:spcBef>
              <a:defRPr sz="1400">
                <a:solidFill>
                  <a:schemeClr val="tx1"/>
                </a:solidFill>
                <a:latin typeface="Calibri" panose="020F0502020204030204" pitchFamily="34" charset="0"/>
                <a:ea typeface="MS PGothic" panose="020B0600070205080204" pitchFamily="34" charset="-128"/>
              </a:defRPr>
            </a:lvl3pPr>
            <a:lvl4pPr marL="1733817" indent="-247688">
              <a:spcBef>
                <a:spcPct val="30000"/>
              </a:spcBef>
              <a:defRPr sz="1400">
                <a:solidFill>
                  <a:schemeClr val="tx1"/>
                </a:solidFill>
                <a:latin typeface="Calibri" panose="020F0502020204030204" pitchFamily="34" charset="0"/>
                <a:ea typeface="MS PGothic" panose="020B0600070205080204" pitchFamily="34" charset="-128"/>
              </a:defRPr>
            </a:lvl4pPr>
            <a:lvl5pPr marL="2229193" indent="-247688">
              <a:spcBef>
                <a:spcPct val="30000"/>
              </a:spcBef>
              <a:defRPr sz="1400">
                <a:solidFill>
                  <a:schemeClr val="tx1"/>
                </a:solidFill>
                <a:latin typeface="Calibri" panose="020F0502020204030204" pitchFamily="34" charset="0"/>
                <a:ea typeface="MS PGothic" panose="020B0600070205080204" pitchFamily="34" charset="-128"/>
              </a:defRPr>
            </a:lvl5pPr>
            <a:lvl6pPr marL="2724569"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6pPr>
            <a:lvl7pPr marL="3219945"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7pPr>
            <a:lvl8pPr marL="3715322"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8pPr>
            <a:lvl9pPr marL="4210698"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300"/>
              <a:pPr>
                <a:spcBef>
                  <a:spcPct val="0"/>
                </a:spcBef>
              </a:pPr>
              <a:t>35</a:t>
            </a:fld>
            <a:endParaRPr lang="en-PH" altLang="en-US" sz="1300"/>
          </a:p>
        </p:txBody>
      </p:sp>
    </p:spTree>
    <p:extLst>
      <p:ext uri="{BB962C8B-B14F-4D97-AF65-F5344CB8AC3E}">
        <p14:creationId xmlns:p14="http://schemas.microsoft.com/office/powerpoint/2010/main" val="30600277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38CEFE-C8D6-47B8-B5F2-54922D8D2A44}" type="slidenum">
              <a:rPr lang="en-PH" smtClean="0"/>
              <a:t>36</a:t>
            </a:fld>
            <a:endParaRPr lang="en-PH"/>
          </a:p>
        </p:txBody>
      </p:sp>
    </p:spTree>
    <p:extLst>
      <p:ext uri="{BB962C8B-B14F-4D97-AF65-F5344CB8AC3E}">
        <p14:creationId xmlns:p14="http://schemas.microsoft.com/office/powerpoint/2010/main" val="23920653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0338" y="511175"/>
            <a:ext cx="4538662" cy="2552700"/>
          </a:xfrm>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5"/>
          </p:nvPr>
        </p:nvSpPr>
        <p:spPr/>
        <p:txBody>
          <a:bodyPr/>
          <a:lstStyle/>
          <a:p>
            <a:fld id="{3338CEFE-C8D6-47B8-B5F2-54922D8D2A44}" type="slidenum">
              <a:rPr lang="en-PH" smtClean="0"/>
              <a:t>37</a:t>
            </a:fld>
            <a:endParaRPr lang="en-PH"/>
          </a:p>
        </p:txBody>
      </p:sp>
    </p:spTree>
    <p:extLst>
      <p:ext uri="{BB962C8B-B14F-4D97-AF65-F5344CB8AC3E}">
        <p14:creationId xmlns:p14="http://schemas.microsoft.com/office/powerpoint/2010/main" val="652334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658938" y="1609725"/>
            <a:ext cx="8394701" cy="472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dirty="0"/>
          </a:p>
        </p:txBody>
      </p:sp>
      <p:sp>
        <p:nvSpPr>
          <p:cNvPr id="38916" name="Slide Number Placeholder 3"/>
          <p:cNvSpPr>
            <a:spLocks noGrp="1"/>
          </p:cNvSpPr>
          <p:nvPr>
            <p:ph type="sldNum" sz="quarter" idx="5"/>
          </p:nvPr>
        </p:nvSpPr>
        <p:spPr bwMode="auto">
          <a:xfrm>
            <a:off x="4024274" y="9721091"/>
            <a:ext cx="3078654" cy="51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ea typeface="MS PGothic" panose="020B0600070205080204" pitchFamily="34" charset="-128"/>
              </a:defRPr>
            </a:lvl1pPr>
            <a:lvl2pPr marL="804986" indent="-309610">
              <a:spcBef>
                <a:spcPct val="30000"/>
              </a:spcBef>
              <a:defRPr sz="1400">
                <a:solidFill>
                  <a:schemeClr val="tx1"/>
                </a:solidFill>
                <a:latin typeface="Calibri" panose="020F0502020204030204" pitchFamily="34" charset="0"/>
                <a:ea typeface="MS PGothic" panose="020B0600070205080204" pitchFamily="34" charset="-128"/>
              </a:defRPr>
            </a:lvl2pPr>
            <a:lvl3pPr marL="1238441" indent="-247688">
              <a:spcBef>
                <a:spcPct val="30000"/>
              </a:spcBef>
              <a:defRPr sz="1400">
                <a:solidFill>
                  <a:schemeClr val="tx1"/>
                </a:solidFill>
                <a:latin typeface="Calibri" panose="020F0502020204030204" pitchFamily="34" charset="0"/>
                <a:ea typeface="MS PGothic" panose="020B0600070205080204" pitchFamily="34" charset="-128"/>
              </a:defRPr>
            </a:lvl3pPr>
            <a:lvl4pPr marL="1733817" indent="-247688">
              <a:spcBef>
                <a:spcPct val="30000"/>
              </a:spcBef>
              <a:defRPr sz="1400">
                <a:solidFill>
                  <a:schemeClr val="tx1"/>
                </a:solidFill>
                <a:latin typeface="Calibri" panose="020F0502020204030204" pitchFamily="34" charset="0"/>
                <a:ea typeface="MS PGothic" panose="020B0600070205080204" pitchFamily="34" charset="-128"/>
              </a:defRPr>
            </a:lvl4pPr>
            <a:lvl5pPr marL="2229193" indent="-247688">
              <a:spcBef>
                <a:spcPct val="30000"/>
              </a:spcBef>
              <a:defRPr sz="1400">
                <a:solidFill>
                  <a:schemeClr val="tx1"/>
                </a:solidFill>
                <a:latin typeface="Calibri" panose="020F0502020204030204" pitchFamily="34" charset="0"/>
                <a:ea typeface="MS PGothic" panose="020B0600070205080204" pitchFamily="34" charset="-128"/>
              </a:defRPr>
            </a:lvl5pPr>
            <a:lvl6pPr marL="2724569"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6pPr>
            <a:lvl7pPr marL="3219945"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7pPr>
            <a:lvl8pPr marL="3715322"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8pPr>
            <a:lvl9pPr marL="4210698"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300"/>
              <a:pPr>
                <a:spcBef>
                  <a:spcPct val="0"/>
                </a:spcBef>
              </a:pPr>
              <a:t>5</a:t>
            </a:fld>
            <a:endParaRPr lang="en-PH" altLang="en-US" sz="1300"/>
          </a:p>
        </p:txBody>
      </p:sp>
    </p:spTree>
    <p:extLst>
      <p:ext uri="{BB962C8B-B14F-4D97-AF65-F5344CB8AC3E}">
        <p14:creationId xmlns:p14="http://schemas.microsoft.com/office/powerpoint/2010/main" val="3467542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658938" y="1609725"/>
            <a:ext cx="8394701" cy="472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45259" lvl="1" indent="0" algn="just">
              <a:buFont typeface="+mj-lt"/>
              <a:buNone/>
            </a:pPr>
            <a:endParaRPr lang="en-US" dirty="0"/>
          </a:p>
        </p:txBody>
      </p:sp>
      <p:sp>
        <p:nvSpPr>
          <p:cNvPr id="38916" name="Slide Number Placeholder 3"/>
          <p:cNvSpPr>
            <a:spLocks noGrp="1"/>
          </p:cNvSpPr>
          <p:nvPr>
            <p:ph type="sldNum" sz="quarter" idx="5"/>
          </p:nvPr>
        </p:nvSpPr>
        <p:spPr bwMode="auto">
          <a:xfrm>
            <a:off x="4024274" y="9721091"/>
            <a:ext cx="3078654" cy="51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ea typeface="MS PGothic" panose="020B0600070205080204" pitchFamily="34" charset="-128"/>
              </a:defRPr>
            </a:lvl1pPr>
            <a:lvl2pPr marL="804986" indent="-309610">
              <a:spcBef>
                <a:spcPct val="30000"/>
              </a:spcBef>
              <a:defRPr sz="1400">
                <a:solidFill>
                  <a:schemeClr val="tx1"/>
                </a:solidFill>
                <a:latin typeface="Calibri" panose="020F0502020204030204" pitchFamily="34" charset="0"/>
                <a:ea typeface="MS PGothic" panose="020B0600070205080204" pitchFamily="34" charset="-128"/>
              </a:defRPr>
            </a:lvl2pPr>
            <a:lvl3pPr marL="1238441" indent="-247688">
              <a:spcBef>
                <a:spcPct val="30000"/>
              </a:spcBef>
              <a:defRPr sz="1400">
                <a:solidFill>
                  <a:schemeClr val="tx1"/>
                </a:solidFill>
                <a:latin typeface="Calibri" panose="020F0502020204030204" pitchFamily="34" charset="0"/>
                <a:ea typeface="MS PGothic" panose="020B0600070205080204" pitchFamily="34" charset="-128"/>
              </a:defRPr>
            </a:lvl3pPr>
            <a:lvl4pPr marL="1733817" indent="-247688">
              <a:spcBef>
                <a:spcPct val="30000"/>
              </a:spcBef>
              <a:defRPr sz="1400">
                <a:solidFill>
                  <a:schemeClr val="tx1"/>
                </a:solidFill>
                <a:latin typeface="Calibri" panose="020F0502020204030204" pitchFamily="34" charset="0"/>
                <a:ea typeface="MS PGothic" panose="020B0600070205080204" pitchFamily="34" charset="-128"/>
              </a:defRPr>
            </a:lvl4pPr>
            <a:lvl5pPr marL="2229193" indent="-247688">
              <a:spcBef>
                <a:spcPct val="30000"/>
              </a:spcBef>
              <a:defRPr sz="1400">
                <a:solidFill>
                  <a:schemeClr val="tx1"/>
                </a:solidFill>
                <a:latin typeface="Calibri" panose="020F0502020204030204" pitchFamily="34" charset="0"/>
                <a:ea typeface="MS PGothic" panose="020B0600070205080204" pitchFamily="34" charset="-128"/>
              </a:defRPr>
            </a:lvl5pPr>
            <a:lvl6pPr marL="2724569"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6pPr>
            <a:lvl7pPr marL="3219945"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7pPr>
            <a:lvl8pPr marL="3715322"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8pPr>
            <a:lvl9pPr marL="4210698"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300"/>
              <a:pPr>
                <a:spcBef>
                  <a:spcPct val="0"/>
                </a:spcBef>
              </a:pPr>
              <a:t>6</a:t>
            </a:fld>
            <a:endParaRPr lang="en-PH" altLang="en-US" sz="1300"/>
          </a:p>
        </p:txBody>
      </p:sp>
    </p:spTree>
    <p:extLst>
      <p:ext uri="{BB962C8B-B14F-4D97-AF65-F5344CB8AC3E}">
        <p14:creationId xmlns:p14="http://schemas.microsoft.com/office/powerpoint/2010/main" val="2237542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658938" y="1609725"/>
            <a:ext cx="8394701" cy="472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66" indent="-185766">
              <a:buFont typeface="Arial" panose="020B0604020202020204" pitchFamily="34" charset="0"/>
              <a:buChar char="•"/>
            </a:pPr>
            <a:endParaRPr lang="en-US" dirty="0"/>
          </a:p>
        </p:txBody>
      </p:sp>
      <p:sp>
        <p:nvSpPr>
          <p:cNvPr id="38916" name="Slide Number Placeholder 3"/>
          <p:cNvSpPr>
            <a:spLocks noGrp="1"/>
          </p:cNvSpPr>
          <p:nvPr>
            <p:ph type="sldNum" sz="quarter" idx="5"/>
          </p:nvPr>
        </p:nvSpPr>
        <p:spPr bwMode="auto">
          <a:xfrm>
            <a:off x="4024274" y="9721091"/>
            <a:ext cx="3078654" cy="51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ea typeface="MS PGothic" panose="020B0600070205080204" pitchFamily="34" charset="-128"/>
              </a:defRPr>
            </a:lvl1pPr>
            <a:lvl2pPr marL="804986" indent="-309610">
              <a:spcBef>
                <a:spcPct val="30000"/>
              </a:spcBef>
              <a:defRPr sz="1400">
                <a:solidFill>
                  <a:schemeClr val="tx1"/>
                </a:solidFill>
                <a:latin typeface="Calibri" panose="020F0502020204030204" pitchFamily="34" charset="0"/>
                <a:ea typeface="MS PGothic" panose="020B0600070205080204" pitchFamily="34" charset="-128"/>
              </a:defRPr>
            </a:lvl2pPr>
            <a:lvl3pPr marL="1238441" indent="-247688">
              <a:spcBef>
                <a:spcPct val="30000"/>
              </a:spcBef>
              <a:defRPr sz="1400">
                <a:solidFill>
                  <a:schemeClr val="tx1"/>
                </a:solidFill>
                <a:latin typeface="Calibri" panose="020F0502020204030204" pitchFamily="34" charset="0"/>
                <a:ea typeface="MS PGothic" panose="020B0600070205080204" pitchFamily="34" charset="-128"/>
              </a:defRPr>
            </a:lvl3pPr>
            <a:lvl4pPr marL="1733817" indent="-247688">
              <a:spcBef>
                <a:spcPct val="30000"/>
              </a:spcBef>
              <a:defRPr sz="1400">
                <a:solidFill>
                  <a:schemeClr val="tx1"/>
                </a:solidFill>
                <a:latin typeface="Calibri" panose="020F0502020204030204" pitchFamily="34" charset="0"/>
                <a:ea typeface="MS PGothic" panose="020B0600070205080204" pitchFamily="34" charset="-128"/>
              </a:defRPr>
            </a:lvl4pPr>
            <a:lvl5pPr marL="2229193" indent="-247688">
              <a:spcBef>
                <a:spcPct val="30000"/>
              </a:spcBef>
              <a:defRPr sz="1400">
                <a:solidFill>
                  <a:schemeClr val="tx1"/>
                </a:solidFill>
                <a:latin typeface="Calibri" panose="020F0502020204030204" pitchFamily="34" charset="0"/>
                <a:ea typeface="MS PGothic" panose="020B0600070205080204" pitchFamily="34" charset="-128"/>
              </a:defRPr>
            </a:lvl5pPr>
            <a:lvl6pPr marL="2724569"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6pPr>
            <a:lvl7pPr marL="3219945"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7pPr>
            <a:lvl8pPr marL="3715322"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8pPr>
            <a:lvl9pPr marL="4210698"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300"/>
              <a:pPr>
                <a:spcBef>
                  <a:spcPct val="0"/>
                </a:spcBef>
              </a:pPr>
              <a:t>7</a:t>
            </a:fld>
            <a:endParaRPr lang="en-PH" altLang="en-US" sz="1300"/>
          </a:p>
        </p:txBody>
      </p:sp>
    </p:spTree>
    <p:extLst>
      <p:ext uri="{BB962C8B-B14F-4D97-AF65-F5344CB8AC3E}">
        <p14:creationId xmlns:p14="http://schemas.microsoft.com/office/powerpoint/2010/main" val="3579551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PH"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3338CEFE-C8D6-47B8-B5F2-54922D8D2A44}" type="slidenum">
              <a:rPr lang="en-PH" smtClean="0"/>
              <a:t>8</a:t>
            </a:fld>
            <a:endParaRPr lang="en-PH"/>
          </a:p>
        </p:txBody>
      </p:sp>
    </p:spTree>
    <p:extLst>
      <p:ext uri="{BB962C8B-B14F-4D97-AF65-F5344CB8AC3E}">
        <p14:creationId xmlns:p14="http://schemas.microsoft.com/office/powerpoint/2010/main" val="3075150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658938" y="1609725"/>
            <a:ext cx="8394701" cy="4722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sz="1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8916" name="Slide Number Placeholder 3"/>
          <p:cNvSpPr>
            <a:spLocks noGrp="1"/>
          </p:cNvSpPr>
          <p:nvPr>
            <p:ph type="sldNum" sz="quarter" idx="5"/>
          </p:nvPr>
        </p:nvSpPr>
        <p:spPr bwMode="auto">
          <a:xfrm>
            <a:off x="4024274" y="9721091"/>
            <a:ext cx="3078654" cy="51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ea typeface="MS PGothic" panose="020B0600070205080204" pitchFamily="34" charset="-128"/>
              </a:defRPr>
            </a:lvl1pPr>
            <a:lvl2pPr marL="804986" indent="-309610">
              <a:spcBef>
                <a:spcPct val="30000"/>
              </a:spcBef>
              <a:defRPr sz="1400">
                <a:solidFill>
                  <a:schemeClr val="tx1"/>
                </a:solidFill>
                <a:latin typeface="Calibri" panose="020F0502020204030204" pitchFamily="34" charset="0"/>
                <a:ea typeface="MS PGothic" panose="020B0600070205080204" pitchFamily="34" charset="-128"/>
              </a:defRPr>
            </a:lvl2pPr>
            <a:lvl3pPr marL="1238441" indent="-247688">
              <a:spcBef>
                <a:spcPct val="30000"/>
              </a:spcBef>
              <a:defRPr sz="1400">
                <a:solidFill>
                  <a:schemeClr val="tx1"/>
                </a:solidFill>
                <a:latin typeface="Calibri" panose="020F0502020204030204" pitchFamily="34" charset="0"/>
                <a:ea typeface="MS PGothic" panose="020B0600070205080204" pitchFamily="34" charset="-128"/>
              </a:defRPr>
            </a:lvl3pPr>
            <a:lvl4pPr marL="1733817" indent="-247688">
              <a:spcBef>
                <a:spcPct val="30000"/>
              </a:spcBef>
              <a:defRPr sz="1400">
                <a:solidFill>
                  <a:schemeClr val="tx1"/>
                </a:solidFill>
                <a:latin typeface="Calibri" panose="020F0502020204030204" pitchFamily="34" charset="0"/>
                <a:ea typeface="MS PGothic" panose="020B0600070205080204" pitchFamily="34" charset="-128"/>
              </a:defRPr>
            </a:lvl4pPr>
            <a:lvl5pPr marL="2229193" indent="-247688">
              <a:spcBef>
                <a:spcPct val="30000"/>
              </a:spcBef>
              <a:defRPr sz="1400">
                <a:solidFill>
                  <a:schemeClr val="tx1"/>
                </a:solidFill>
                <a:latin typeface="Calibri" panose="020F0502020204030204" pitchFamily="34" charset="0"/>
                <a:ea typeface="MS PGothic" panose="020B0600070205080204" pitchFamily="34" charset="-128"/>
              </a:defRPr>
            </a:lvl5pPr>
            <a:lvl6pPr marL="2724569"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6pPr>
            <a:lvl7pPr marL="3219945"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7pPr>
            <a:lvl8pPr marL="3715322"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8pPr>
            <a:lvl9pPr marL="4210698"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300"/>
              <a:pPr>
                <a:spcBef>
                  <a:spcPct val="0"/>
                </a:spcBef>
              </a:pPr>
              <a:t>9</a:t>
            </a:fld>
            <a:endParaRPr lang="en-PH" altLang="en-US" sz="1300"/>
          </a:p>
        </p:txBody>
      </p:sp>
    </p:spTree>
    <p:extLst>
      <p:ext uri="{BB962C8B-B14F-4D97-AF65-F5344CB8AC3E}">
        <p14:creationId xmlns:p14="http://schemas.microsoft.com/office/powerpoint/2010/main" val="3546113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3338CEFE-C8D6-47B8-B5F2-54922D8D2A44}" type="slidenum">
              <a:rPr lang="en-PH" smtClean="0"/>
              <a:t>10</a:t>
            </a:fld>
            <a:endParaRPr lang="en-PH"/>
          </a:p>
        </p:txBody>
      </p:sp>
    </p:spTree>
    <p:extLst>
      <p:ext uri="{BB962C8B-B14F-4D97-AF65-F5344CB8AC3E}">
        <p14:creationId xmlns:p14="http://schemas.microsoft.com/office/powerpoint/2010/main" val="1890702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xmlns="" id="{44F564AC-9A11-4F55-BE8F-585B82BD302B}"/>
              </a:ext>
            </a:extLst>
          </p:cNvPr>
          <p:cNvSpPr>
            <a:spLocks noGrp="1"/>
          </p:cNvSpPr>
          <p:nvPr>
            <p:ph type="dt" sz="half" idx="10"/>
          </p:nvPr>
        </p:nvSpPr>
        <p:spPr/>
        <p:txBody>
          <a:bodyPr/>
          <a:lstStyle>
            <a:lvl1pPr>
              <a:defRPr/>
            </a:lvl1pPr>
          </a:lstStyle>
          <a:p>
            <a:fld id="{083393AA-FE1A-4640-8840-2FDB3A236687}" type="datetimeFigureOut">
              <a:rPr lang="en-PH" smtClean="0"/>
              <a:t>28/04/2022</a:t>
            </a:fld>
            <a:endParaRPr lang="en-PH"/>
          </a:p>
        </p:txBody>
      </p:sp>
      <p:sp>
        <p:nvSpPr>
          <p:cNvPr id="5" name="Footer Placeholder 4">
            <a:extLst>
              <a:ext uri="{FF2B5EF4-FFF2-40B4-BE49-F238E27FC236}">
                <a16:creationId xmlns:a16="http://schemas.microsoft.com/office/drawing/2014/main" xmlns="" id="{01C58AD2-852E-483E-AB84-056B5FAEE3C1}"/>
              </a:ext>
            </a:extLst>
          </p:cNvPr>
          <p:cNvSpPr>
            <a:spLocks noGrp="1"/>
          </p:cNvSpPr>
          <p:nvPr>
            <p:ph type="ftr" sz="quarter" idx="11"/>
          </p:nvPr>
        </p:nvSpPr>
        <p:spPr/>
        <p:txBody>
          <a:bodyPr/>
          <a:lstStyle>
            <a:lvl1pPr>
              <a:defRPr/>
            </a:lvl1pPr>
          </a:lstStyle>
          <a:p>
            <a:endParaRPr lang="en-PH"/>
          </a:p>
        </p:txBody>
      </p:sp>
      <p:sp>
        <p:nvSpPr>
          <p:cNvPr id="6" name="Slide Number Placeholder 5">
            <a:extLst>
              <a:ext uri="{FF2B5EF4-FFF2-40B4-BE49-F238E27FC236}">
                <a16:creationId xmlns:a16="http://schemas.microsoft.com/office/drawing/2014/main" xmlns="" id="{26008EC1-D12A-4848-BF7A-1834189B255B}"/>
              </a:ext>
            </a:extLst>
          </p:cNvPr>
          <p:cNvSpPr>
            <a:spLocks noGrp="1"/>
          </p:cNvSpPr>
          <p:nvPr>
            <p:ph type="sldNum" sz="quarter" idx="12"/>
          </p:nvPr>
        </p:nvSpPr>
        <p:spPr/>
        <p:txBody>
          <a:bodyPr/>
          <a:lstStyle>
            <a:lvl1pPr>
              <a:defRPr/>
            </a:lvl1pPr>
          </a:lstStyle>
          <a:p>
            <a:fld id="{89A57084-9FF2-4E89-B8E6-6B161DBCAD5F}" type="slidenum">
              <a:rPr lang="en-PH" smtClean="0"/>
              <a:t>‹#›</a:t>
            </a:fld>
            <a:endParaRPr lang="en-PH"/>
          </a:p>
        </p:txBody>
      </p:sp>
    </p:spTree>
    <p:extLst>
      <p:ext uri="{BB962C8B-B14F-4D97-AF65-F5344CB8AC3E}">
        <p14:creationId xmlns:p14="http://schemas.microsoft.com/office/powerpoint/2010/main" val="2260312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xmlns="" id="{3FEF2F83-3C22-4AC1-929B-BFE04588CCA3}"/>
              </a:ext>
            </a:extLst>
          </p:cNvPr>
          <p:cNvSpPr>
            <a:spLocks noGrp="1"/>
          </p:cNvSpPr>
          <p:nvPr>
            <p:ph type="dt" sz="half" idx="10"/>
          </p:nvPr>
        </p:nvSpPr>
        <p:spPr/>
        <p:txBody>
          <a:bodyPr/>
          <a:lstStyle>
            <a:lvl1pPr>
              <a:defRPr/>
            </a:lvl1pPr>
          </a:lstStyle>
          <a:p>
            <a:fld id="{083393AA-FE1A-4640-8840-2FDB3A236687}" type="datetimeFigureOut">
              <a:rPr lang="en-PH" smtClean="0"/>
              <a:t>28/04/2022</a:t>
            </a:fld>
            <a:endParaRPr lang="en-PH"/>
          </a:p>
        </p:txBody>
      </p:sp>
      <p:sp>
        <p:nvSpPr>
          <p:cNvPr id="5" name="Footer Placeholder 4">
            <a:extLst>
              <a:ext uri="{FF2B5EF4-FFF2-40B4-BE49-F238E27FC236}">
                <a16:creationId xmlns:a16="http://schemas.microsoft.com/office/drawing/2014/main" xmlns="" id="{58469654-8BD3-48E2-9A97-29EF1297AD57}"/>
              </a:ext>
            </a:extLst>
          </p:cNvPr>
          <p:cNvSpPr>
            <a:spLocks noGrp="1"/>
          </p:cNvSpPr>
          <p:nvPr>
            <p:ph type="ftr" sz="quarter" idx="11"/>
          </p:nvPr>
        </p:nvSpPr>
        <p:spPr/>
        <p:txBody>
          <a:bodyPr/>
          <a:lstStyle>
            <a:lvl1pPr>
              <a:defRPr/>
            </a:lvl1pPr>
          </a:lstStyle>
          <a:p>
            <a:endParaRPr lang="en-PH"/>
          </a:p>
        </p:txBody>
      </p:sp>
      <p:sp>
        <p:nvSpPr>
          <p:cNvPr id="6" name="Slide Number Placeholder 5">
            <a:extLst>
              <a:ext uri="{FF2B5EF4-FFF2-40B4-BE49-F238E27FC236}">
                <a16:creationId xmlns:a16="http://schemas.microsoft.com/office/drawing/2014/main" xmlns="" id="{F1730D8B-0D1D-4B99-B84C-200013968C61}"/>
              </a:ext>
            </a:extLst>
          </p:cNvPr>
          <p:cNvSpPr>
            <a:spLocks noGrp="1"/>
          </p:cNvSpPr>
          <p:nvPr>
            <p:ph type="sldNum" sz="quarter" idx="12"/>
          </p:nvPr>
        </p:nvSpPr>
        <p:spPr/>
        <p:txBody>
          <a:bodyPr/>
          <a:lstStyle>
            <a:lvl1pPr>
              <a:defRPr/>
            </a:lvl1pPr>
          </a:lstStyle>
          <a:p>
            <a:fld id="{89A57084-9FF2-4E89-B8E6-6B161DBCAD5F}" type="slidenum">
              <a:rPr lang="en-PH" smtClean="0"/>
              <a:t>‹#›</a:t>
            </a:fld>
            <a:endParaRPr lang="en-PH"/>
          </a:p>
        </p:txBody>
      </p:sp>
    </p:spTree>
    <p:extLst>
      <p:ext uri="{BB962C8B-B14F-4D97-AF65-F5344CB8AC3E}">
        <p14:creationId xmlns:p14="http://schemas.microsoft.com/office/powerpoint/2010/main" val="16466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xmlns="" id="{37A31C1D-86BD-47B5-B168-AA909B3C01FE}"/>
              </a:ext>
            </a:extLst>
          </p:cNvPr>
          <p:cNvSpPr>
            <a:spLocks noGrp="1"/>
          </p:cNvSpPr>
          <p:nvPr>
            <p:ph type="dt" sz="half" idx="10"/>
          </p:nvPr>
        </p:nvSpPr>
        <p:spPr/>
        <p:txBody>
          <a:bodyPr/>
          <a:lstStyle>
            <a:lvl1pPr>
              <a:defRPr/>
            </a:lvl1pPr>
          </a:lstStyle>
          <a:p>
            <a:fld id="{083393AA-FE1A-4640-8840-2FDB3A236687}" type="datetimeFigureOut">
              <a:rPr lang="en-PH" smtClean="0"/>
              <a:t>28/04/2022</a:t>
            </a:fld>
            <a:endParaRPr lang="en-PH"/>
          </a:p>
        </p:txBody>
      </p:sp>
      <p:sp>
        <p:nvSpPr>
          <p:cNvPr id="5" name="Footer Placeholder 4">
            <a:extLst>
              <a:ext uri="{FF2B5EF4-FFF2-40B4-BE49-F238E27FC236}">
                <a16:creationId xmlns:a16="http://schemas.microsoft.com/office/drawing/2014/main" xmlns="" id="{3D293FAA-3F96-4708-AB01-86F1A6565A9C}"/>
              </a:ext>
            </a:extLst>
          </p:cNvPr>
          <p:cNvSpPr>
            <a:spLocks noGrp="1"/>
          </p:cNvSpPr>
          <p:nvPr>
            <p:ph type="ftr" sz="quarter" idx="11"/>
          </p:nvPr>
        </p:nvSpPr>
        <p:spPr/>
        <p:txBody>
          <a:bodyPr/>
          <a:lstStyle>
            <a:lvl1pPr>
              <a:defRPr/>
            </a:lvl1pPr>
          </a:lstStyle>
          <a:p>
            <a:endParaRPr lang="en-PH"/>
          </a:p>
        </p:txBody>
      </p:sp>
      <p:sp>
        <p:nvSpPr>
          <p:cNvPr id="6" name="Slide Number Placeholder 5">
            <a:extLst>
              <a:ext uri="{FF2B5EF4-FFF2-40B4-BE49-F238E27FC236}">
                <a16:creationId xmlns:a16="http://schemas.microsoft.com/office/drawing/2014/main" xmlns="" id="{9CC7CE1C-6BF5-4552-BC18-0096D011D2FE}"/>
              </a:ext>
            </a:extLst>
          </p:cNvPr>
          <p:cNvSpPr>
            <a:spLocks noGrp="1"/>
          </p:cNvSpPr>
          <p:nvPr>
            <p:ph type="sldNum" sz="quarter" idx="12"/>
          </p:nvPr>
        </p:nvSpPr>
        <p:spPr/>
        <p:txBody>
          <a:bodyPr/>
          <a:lstStyle>
            <a:lvl1pPr>
              <a:defRPr/>
            </a:lvl1pPr>
          </a:lstStyle>
          <a:p>
            <a:fld id="{89A57084-9FF2-4E89-B8E6-6B161DBCAD5F}" type="slidenum">
              <a:rPr lang="en-PH" smtClean="0"/>
              <a:t>‹#›</a:t>
            </a:fld>
            <a:endParaRPr lang="en-PH"/>
          </a:p>
        </p:txBody>
      </p:sp>
    </p:spTree>
    <p:extLst>
      <p:ext uri="{BB962C8B-B14F-4D97-AF65-F5344CB8AC3E}">
        <p14:creationId xmlns:p14="http://schemas.microsoft.com/office/powerpoint/2010/main" val="2683299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21"/>
        <p:cNvGrpSpPr/>
        <p:nvPr/>
      </p:nvGrpSpPr>
      <p:grpSpPr>
        <a:xfrm>
          <a:off x="0" y="0"/>
          <a:ext cx="0" cy="0"/>
          <a:chOff x="0" y="0"/>
          <a:chExt cx="0" cy="0"/>
        </a:xfrm>
      </p:grpSpPr>
      <p:sp>
        <p:nvSpPr>
          <p:cNvPr id="22" name="Google Shape;22;p59"/>
          <p:cNvSpPr txBox="1">
            <a:spLocks noGrp="1"/>
          </p:cNvSpPr>
          <p:nvPr>
            <p:ph type="title"/>
          </p:nvPr>
        </p:nvSpPr>
        <p:spPr>
          <a:xfrm>
            <a:off x="1524000" y="1122362"/>
            <a:ext cx="9144000" cy="2387601"/>
          </a:xfrm>
          <a:prstGeom prst="rect">
            <a:avLst/>
          </a:prstGeom>
          <a:noFill/>
          <a:ln>
            <a:noFill/>
          </a:ln>
        </p:spPr>
        <p:txBody>
          <a:bodyPr spcFirstLastPara="1" wrap="square" lIns="45675" tIns="45675" rIns="45675" bIns="45675"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r>
              <a:rPr lang="en-US"/>
              <a:t>Click to edit Master title style</a:t>
            </a:r>
            <a:endParaRPr/>
          </a:p>
        </p:txBody>
      </p:sp>
      <p:sp>
        <p:nvSpPr>
          <p:cNvPr id="23" name="Google Shape;23;p59"/>
          <p:cNvSpPr txBox="1">
            <a:spLocks noGrp="1"/>
          </p:cNvSpPr>
          <p:nvPr>
            <p:ph type="body" idx="1"/>
          </p:nvPr>
        </p:nvSpPr>
        <p:spPr>
          <a:xfrm>
            <a:off x="1524000" y="3602037"/>
            <a:ext cx="9144000" cy="1655763"/>
          </a:xfrm>
          <a:prstGeom prst="rect">
            <a:avLst/>
          </a:prstGeom>
          <a:noFill/>
          <a:ln>
            <a:noFill/>
          </a:ln>
        </p:spPr>
        <p:txBody>
          <a:bodyPr spcFirstLastPara="1" wrap="square" lIns="45675" tIns="45675" rIns="45675" bIns="45675"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pPr lvl="0"/>
            <a:r>
              <a:rPr lang="en-US"/>
              <a:t>Click to edit Master text styles</a:t>
            </a:r>
          </a:p>
        </p:txBody>
      </p:sp>
      <p:sp>
        <p:nvSpPr>
          <p:cNvPr id="24" name="Google Shape;24;p59"/>
          <p:cNvSpPr txBox="1">
            <a:spLocks noGrp="1"/>
          </p:cNvSpPr>
          <p:nvPr>
            <p:ph type="sldNum" idx="12"/>
          </p:nvPr>
        </p:nvSpPr>
        <p:spPr>
          <a:xfrm>
            <a:off x="11095216" y="6414780"/>
            <a:ext cx="258585" cy="2482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24677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xmlns="" id="{281CCB67-2509-4114-9128-4D753BF9B4A7}"/>
              </a:ext>
            </a:extLst>
          </p:cNvPr>
          <p:cNvSpPr>
            <a:spLocks noGrp="1"/>
          </p:cNvSpPr>
          <p:nvPr>
            <p:ph type="dt" sz="half" idx="10"/>
          </p:nvPr>
        </p:nvSpPr>
        <p:spPr/>
        <p:txBody>
          <a:bodyPr/>
          <a:lstStyle>
            <a:lvl1pPr>
              <a:defRPr/>
            </a:lvl1pPr>
          </a:lstStyle>
          <a:p>
            <a:pPr>
              <a:defRPr/>
            </a:pPr>
            <a:fld id="{C3E055A5-C9FC-4123-8BEC-B7FCFB8659A0}" type="datetimeFigureOut">
              <a:rPr lang="en-PH"/>
              <a:pPr>
                <a:defRPr/>
              </a:pPr>
              <a:t>28/04/2022</a:t>
            </a:fld>
            <a:endParaRPr lang="en-PH"/>
          </a:p>
        </p:txBody>
      </p:sp>
      <p:sp>
        <p:nvSpPr>
          <p:cNvPr id="5" name="Footer Placeholder 4">
            <a:extLst>
              <a:ext uri="{FF2B5EF4-FFF2-40B4-BE49-F238E27FC236}">
                <a16:creationId xmlns:a16="http://schemas.microsoft.com/office/drawing/2014/main" xmlns="" id="{473AA29C-E026-4F5C-85CE-C512F651B5A5}"/>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xmlns="" id="{2E4104B8-331B-4AB2-8369-DD2B06519FC7}"/>
              </a:ext>
            </a:extLst>
          </p:cNvPr>
          <p:cNvSpPr>
            <a:spLocks noGrp="1"/>
          </p:cNvSpPr>
          <p:nvPr>
            <p:ph type="sldNum" sz="quarter" idx="12"/>
          </p:nvPr>
        </p:nvSpPr>
        <p:spPr/>
        <p:txBody>
          <a:bodyPr/>
          <a:lstStyle>
            <a:lvl1pPr>
              <a:defRPr/>
            </a:lvl1pPr>
          </a:lstStyle>
          <a:p>
            <a:fld id="{FA642889-8E24-4420-BADF-D19F14460C77}" type="slidenum">
              <a:rPr lang="en-PH" altLang="en-US"/>
              <a:pPr/>
              <a:t>‹#›</a:t>
            </a:fld>
            <a:endParaRPr lang="en-PH" altLang="en-US"/>
          </a:p>
        </p:txBody>
      </p:sp>
    </p:spTree>
    <p:extLst>
      <p:ext uri="{BB962C8B-B14F-4D97-AF65-F5344CB8AC3E}">
        <p14:creationId xmlns:p14="http://schemas.microsoft.com/office/powerpoint/2010/main" val="3325686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xmlns="" id="{29AFAB29-0C6E-46E2-BC24-261727925B55}"/>
              </a:ext>
            </a:extLst>
          </p:cNvPr>
          <p:cNvSpPr>
            <a:spLocks noGrp="1"/>
          </p:cNvSpPr>
          <p:nvPr>
            <p:ph type="dt" sz="half" idx="10"/>
          </p:nvPr>
        </p:nvSpPr>
        <p:spPr/>
        <p:txBody>
          <a:bodyPr/>
          <a:lstStyle>
            <a:lvl1pPr>
              <a:defRPr/>
            </a:lvl1pPr>
          </a:lstStyle>
          <a:p>
            <a:pPr>
              <a:defRPr/>
            </a:pPr>
            <a:fld id="{6EC2887D-DD3A-46C2-B230-2D2299806F5B}" type="datetimeFigureOut">
              <a:rPr lang="en-PH"/>
              <a:pPr>
                <a:defRPr/>
              </a:pPr>
              <a:t>28/04/2022</a:t>
            </a:fld>
            <a:endParaRPr lang="en-PH"/>
          </a:p>
        </p:txBody>
      </p:sp>
      <p:sp>
        <p:nvSpPr>
          <p:cNvPr id="5" name="Footer Placeholder 4">
            <a:extLst>
              <a:ext uri="{FF2B5EF4-FFF2-40B4-BE49-F238E27FC236}">
                <a16:creationId xmlns:a16="http://schemas.microsoft.com/office/drawing/2014/main" xmlns="" id="{E4080C35-BDA1-43E2-8560-2F95766A79CF}"/>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xmlns="" id="{F8ADA424-CC0E-4179-9E9E-8000CB548631}"/>
              </a:ext>
            </a:extLst>
          </p:cNvPr>
          <p:cNvSpPr>
            <a:spLocks noGrp="1"/>
          </p:cNvSpPr>
          <p:nvPr>
            <p:ph type="sldNum" sz="quarter" idx="12"/>
          </p:nvPr>
        </p:nvSpPr>
        <p:spPr/>
        <p:txBody>
          <a:bodyPr/>
          <a:lstStyle>
            <a:lvl1pPr>
              <a:defRPr/>
            </a:lvl1pPr>
          </a:lstStyle>
          <a:p>
            <a:fld id="{DECDF01E-1BA7-47DD-85C1-EDD50AD6B57D}" type="slidenum">
              <a:rPr lang="en-PH" altLang="en-US"/>
              <a:pPr/>
              <a:t>‹#›</a:t>
            </a:fld>
            <a:endParaRPr lang="en-PH" altLang="en-US"/>
          </a:p>
        </p:txBody>
      </p:sp>
    </p:spTree>
    <p:extLst>
      <p:ext uri="{BB962C8B-B14F-4D97-AF65-F5344CB8AC3E}">
        <p14:creationId xmlns:p14="http://schemas.microsoft.com/office/powerpoint/2010/main" val="3999666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D539CA2-5CF2-4F2D-9AF7-3A9B8945DBE3}"/>
              </a:ext>
            </a:extLst>
          </p:cNvPr>
          <p:cNvSpPr>
            <a:spLocks noGrp="1"/>
          </p:cNvSpPr>
          <p:nvPr>
            <p:ph type="dt" sz="half" idx="10"/>
          </p:nvPr>
        </p:nvSpPr>
        <p:spPr/>
        <p:txBody>
          <a:bodyPr/>
          <a:lstStyle>
            <a:lvl1pPr>
              <a:defRPr/>
            </a:lvl1pPr>
          </a:lstStyle>
          <a:p>
            <a:pPr>
              <a:defRPr/>
            </a:pPr>
            <a:fld id="{DC454A16-CFEC-45BB-B532-B5D1A3C633AE}" type="datetimeFigureOut">
              <a:rPr lang="en-PH"/>
              <a:pPr>
                <a:defRPr/>
              </a:pPr>
              <a:t>28/04/2022</a:t>
            </a:fld>
            <a:endParaRPr lang="en-PH"/>
          </a:p>
        </p:txBody>
      </p:sp>
      <p:sp>
        <p:nvSpPr>
          <p:cNvPr id="5" name="Footer Placeholder 4">
            <a:extLst>
              <a:ext uri="{FF2B5EF4-FFF2-40B4-BE49-F238E27FC236}">
                <a16:creationId xmlns:a16="http://schemas.microsoft.com/office/drawing/2014/main" xmlns="" id="{D4C9AEFF-A3DB-4C80-9785-239E7AD9F20E}"/>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xmlns="" id="{4AA420BA-CD2C-4BC5-B2C4-BCD24A5CD83B}"/>
              </a:ext>
            </a:extLst>
          </p:cNvPr>
          <p:cNvSpPr>
            <a:spLocks noGrp="1"/>
          </p:cNvSpPr>
          <p:nvPr>
            <p:ph type="sldNum" sz="quarter" idx="12"/>
          </p:nvPr>
        </p:nvSpPr>
        <p:spPr/>
        <p:txBody>
          <a:bodyPr/>
          <a:lstStyle>
            <a:lvl1pPr>
              <a:defRPr/>
            </a:lvl1pPr>
          </a:lstStyle>
          <a:p>
            <a:fld id="{E6FD80B9-7A95-45C9-B827-E7FB70B93608}" type="slidenum">
              <a:rPr lang="en-PH" altLang="en-US"/>
              <a:pPr/>
              <a:t>‹#›</a:t>
            </a:fld>
            <a:endParaRPr lang="en-PH" altLang="en-US"/>
          </a:p>
        </p:txBody>
      </p:sp>
    </p:spTree>
    <p:extLst>
      <p:ext uri="{BB962C8B-B14F-4D97-AF65-F5344CB8AC3E}">
        <p14:creationId xmlns:p14="http://schemas.microsoft.com/office/powerpoint/2010/main" val="2294203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3">
            <a:extLst>
              <a:ext uri="{FF2B5EF4-FFF2-40B4-BE49-F238E27FC236}">
                <a16:creationId xmlns:a16="http://schemas.microsoft.com/office/drawing/2014/main" xmlns="" id="{4978E98C-5B60-47E5-8C32-CBE8C08B3441}"/>
              </a:ext>
            </a:extLst>
          </p:cNvPr>
          <p:cNvSpPr>
            <a:spLocks noGrp="1"/>
          </p:cNvSpPr>
          <p:nvPr>
            <p:ph type="dt" sz="half" idx="10"/>
          </p:nvPr>
        </p:nvSpPr>
        <p:spPr/>
        <p:txBody>
          <a:bodyPr/>
          <a:lstStyle>
            <a:lvl1pPr>
              <a:defRPr/>
            </a:lvl1pPr>
          </a:lstStyle>
          <a:p>
            <a:pPr>
              <a:defRPr/>
            </a:pPr>
            <a:fld id="{A489ED69-5577-485C-A287-275F87723E03}" type="datetimeFigureOut">
              <a:rPr lang="en-PH"/>
              <a:pPr>
                <a:defRPr/>
              </a:pPr>
              <a:t>28/04/2022</a:t>
            </a:fld>
            <a:endParaRPr lang="en-PH"/>
          </a:p>
        </p:txBody>
      </p:sp>
      <p:sp>
        <p:nvSpPr>
          <p:cNvPr id="6" name="Footer Placeholder 4">
            <a:extLst>
              <a:ext uri="{FF2B5EF4-FFF2-40B4-BE49-F238E27FC236}">
                <a16:creationId xmlns:a16="http://schemas.microsoft.com/office/drawing/2014/main" xmlns="" id="{9EC343E2-EE6E-45C0-B628-FA954C1F0C97}"/>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a16="http://schemas.microsoft.com/office/drawing/2014/main" xmlns="" id="{03E5A47A-B097-44A9-AB9C-88848DF16D83}"/>
              </a:ext>
            </a:extLst>
          </p:cNvPr>
          <p:cNvSpPr>
            <a:spLocks noGrp="1"/>
          </p:cNvSpPr>
          <p:nvPr>
            <p:ph type="sldNum" sz="quarter" idx="12"/>
          </p:nvPr>
        </p:nvSpPr>
        <p:spPr/>
        <p:txBody>
          <a:bodyPr/>
          <a:lstStyle>
            <a:lvl1pPr>
              <a:defRPr/>
            </a:lvl1pPr>
          </a:lstStyle>
          <a:p>
            <a:fld id="{96D76A3B-2226-4D43-90FB-C077D019F74E}" type="slidenum">
              <a:rPr lang="en-PH" altLang="en-US"/>
              <a:pPr/>
              <a:t>‹#›</a:t>
            </a:fld>
            <a:endParaRPr lang="en-PH" altLang="en-US"/>
          </a:p>
        </p:txBody>
      </p:sp>
    </p:spTree>
    <p:extLst>
      <p:ext uri="{BB962C8B-B14F-4D97-AF65-F5344CB8AC3E}">
        <p14:creationId xmlns:p14="http://schemas.microsoft.com/office/powerpoint/2010/main" val="2817342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3">
            <a:extLst>
              <a:ext uri="{FF2B5EF4-FFF2-40B4-BE49-F238E27FC236}">
                <a16:creationId xmlns:a16="http://schemas.microsoft.com/office/drawing/2014/main" xmlns="" id="{BCE3E6FC-EB67-4A8B-9661-70F1625B6599}"/>
              </a:ext>
            </a:extLst>
          </p:cNvPr>
          <p:cNvSpPr>
            <a:spLocks noGrp="1"/>
          </p:cNvSpPr>
          <p:nvPr>
            <p:ph type="dt" sz="half" idx="10"/>
          </p:nvPr>
        </p:nvSpPr>
        <p:spPr/>
        <p:txBody>
          <a:bodyPr/>
          <a:lstStyle>
            <a:lvl1pPr>
              <a:defRPr/>
            </a:lvl1pPr>
          </a:lstStyle>
          <a:p>
            <a:pPr>
              <a:defRPr/>
            </a:pPr>
            <a:fld id="{84762419-51EC-436B-B19D-53120FC6C00F}" type="datetimeFigureOut">
              <a:rPr lang="en-PH"/>
              <a:pPr>
                <a:defRPr/>
              </a:pPr>
              <a:t>28/04/2022</a:t>
            </a:fld>
            <a:endParaRPr lang="en-PH"/>
          </a:p>
        </p:txBody>
      </p:sp>
      <p:sp>
        <p:nvSpPr>
          <p:cNvPr id="8" name="Footer Placeholder 4">
            <a:extLst>
              <a:ext uri="{FF2B5EF4-FFF2-40B4-BE49-F238E27FC236}">
                <a16:creationId xmlns:a16="http://schemas.microsoft.com/office/drawing/2014/main" xmlns="" id="{D33FCB32-9356-4D6A-A1F0-402D7ADE2DD5}"/>
              </a:ext>
            </a:extLst>
          </p:cNvPr>
          <p:cNvSpPr>
            <a:spLocks noGrp="1"/>
          </p:cNvSpPr>
          <p:nvPr>
            <p:ph type="ftr" sz="quarter" idx="11"/>
          </p:nvPr>
        </p:nvSpPr>
        <p:spPr/>
        <p:txBody>
          <a:bodyPr/>
          <a:lstStyle>
            <a:lvl1pPr>
              <a:defRPr/>
            </a:lvl1pPr>
          </a:lstStyle>
          <a:p>
            <a:pPr>
              <a:defRPr/>
            </a:pPr>
            <a:endParaRPr lang="en-PH"/>
          </a:p>
        </p:txBody>
      </p:sp>
      <p:sp>
        <p:nvSpPr>
          <p:cNvPr id="9" name="Slide Number Placeholder 5">
            <a:extLst>
              <a:ext uri="{FF2B5EF4-FFF2-40B4-BE49-F238E27FC236}">
                <a16:creationId xmlns:a16="http://schemas.microsoft.com/office/drawing/2014/main" xmlns="" id="{219F1DB1-14BD-4848-A56C-2C51C5E42833}"/>
              </a:ext>
            </a:extLst>
          </p:cNvPr>
          <p:cNvSpPr>
            <a:spLocks noGrp="1"/>
          </p:cNvSpPr>
          <p:nvPr>
            <p:ph type="sldNum" sz="quarter" idx="12"/>
          </p:nvPr>
        </p:nvSpPr>
        <p:spPr/>
        <p:txBody>
          <a:bodyPr/>
          <a:lstStyle>
            <a:lvl1pPr>
              <a:defRPr/>
            </a:lvl1pPr>
          </a:lstStyle>
          <a:p>
            <a:fld id="{5D59F6A4-00E2-4879-AB5D-DB94D4E83434}" type="slidenum">
              <a:rPr lang="en-PH" altLang="en-US"/>
              <a:pPr/>
              <a:t>‹#›</a:t>
            </a:fld>
            <a:endParaRPr lang="en-PH" altLang="en-US"/>
          </a:p>
        </p:txBody>
      </p:sp>
    </p:spTree>
    <p:extLst>
      <p:ext uri="{BB962C8B-B14F-4D97-AF65-F5344CB8AC3E}">
        <p14:creationId xmlns:p14="http://schemas.microsoft.com/office/powerpoint/2010/main" val="720989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3">
            <a:extLst>
              <a:ext uri="{FF2B5EF4-FFF2-40B4-BE49-F238E27FC236}">
                <a16:creationId xmlns:a16="http://schemas.microsoft.com/office/drawing/2014/main" xmlns="" id="{744B2E1F-01AA-49E9-8CA4-D157813C2E90}"/>
              </a:ext>
            </a:extLst>
          </p:cNvPr>
          <p:cNvSpPr>
            <a:spLocks noGrp="1"/>
          </p:cNvSpPr>
          <p:nvPr>
            <p:ph type="dt" sz="half" idx="10"/>
          </p:nvPr>
        </p:nvSpPr>
        <p:spPr/>
        <p:txBody>
          <a:bodyPr/>
          <a:lstStyle>
            <a:lvl1pPr>
              <a:defRPr/>
            </a:lvl1pPr>
          </a:lstStyle>
          <a:p>
            <a:pPr>
              <a:defRPr/>
            </a:pPr>
            <a:fld id="{2C9CDDFF-EDC9-4272-B2D3-336B71856B0D}" type="datetimeFigureOut">
              <a:rPr lang="en-PH"/>
              <a:pPr>
                <a:defRPr/>
              </a:pPr>
              <a:t>28/04/2022</a:t>
            </a:fld>
            <a:endParaRPr lang="en-PH"/>
          </a:p>
        </p:txBody>
      </p:sp>
      <p:sp>
        <p:nvSpPr>
          <p:cNvPr id="4" name="Footer Placeholder 4">
            <a:extLst>
              <a:ext uri="{FF2B5EF4-FFF2-40B4-BE49-F238E27FC236}">
                <a16:creationId xmlns:a16="http://schemas.microsoft.com/office/drawing/2014/main" xmlns="" id="{068EC955-B1BD-4DBE-955C-F5BE5C9EA7BA}"/>
              </a:ext>
            </a:extLst>
          </p:cNvPr>
          <p:cNvSpPr>
            <a:spLocks noGrp="1"/>
          </p:cNvSpPr>
          <p:nvPr>
            <p:ph type="ftr" sz="quarter" idx="11"/>
          </p:nvPr>
        </p:nvSpPr>
        <p:spPr/>
        <p:txBody>
          <a:bodyPr/>
          <a:lstStyle>
            <a:lvl1pPr>
              <a:defRPr/>
            </a:lvl1pPr>
          </a:lstStyle>
          <a:p>
            <a:pPr>
              <a:defRPr/>
            </a:pPr>
            <a:endParaRPr lang="en-PH"/>
          </a:p>
        </p:txBody>
      </p:sp>
      <p:sp>
        <p:nvSpPr>
          <p:cNvPr id="5" name="Slide Number Placeholder 5">
            <a:extLst>
              <a:ext uri="{FF2B5EF4-FFF2-40B4-BE49-F238E27FC236}">
                <a16:creationId xmlns:a16="http://schemas.microsoft.com/office/drawing/2014/main" xmlns="" id="{6FE2D9E5-D849-4166-B9CB-EE4AE3FBA4A8}"/>
              </a:ext>
            </a:extLst>
          </p:cNvPr>
          <p:cNvSpPr>
            <a:spLocks noGrp="1"/>
          </p:cNvSpPr>
          <p:nvPr>
            <p:ph type="sldNum" sz="quarter" idx="12"/>
          </p:nvPr>
        </p:nvSpPr>
        <p:spPr/>
        <p:txBody>
          <a:bodyPr/>
          <a:lstStyle>
            <a:lvl1pPr>
              <a:defRPr/>
            </a:lvl1pPr>
          </a:lstStyle>
          <a:p>
            <a:fld id="{00E18D15-0994-48C2-92D4-D7000008E24A}" type="slidenum">
              <a:rPr lang="en-PH" altLang="en-US"/>
              <a:pPr/>
              <a:t>‹#›</a:t>
            </a:fld>
            <a:endParaRPr lang="en-PH" altLang="en-US"/>
          </a:p>
        </p:txBody>
      </p:sp>
    </p:spTree>
    <p:extLst>
      <p:ext uri="{BB962C8B-B14F-4D97-AF65-F5344CB8AC3E}">
        <p14:creationId xmlns:p14="http://schemas.microsoft.com/office/powerpoint/2010/main" val="4047747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5A87910-1150-40C5-86E4-1E78EB24F7EF}"/>
              </a:ext>
            </a:extLst>
          </p:cNvPr>
          <p:cNvSpPr>
            <a:spLocks noGrp="1"/>
          </p:cNvSpPr>
          <p:nvPr>
            <p:ph type="dt" sz="half" idx="10"/>
          </p:nvPr>
        </p:nvSpPr>
        <p:spPr/>
        <p:txBody>
          <a:bodyPr/>
          <a:lstStyle>
            <a:lvl1pPr>
              <a:defRPr/>
            </a:lvl1pPr>
          </a:lstStyle>
          <a:p>
            <a:pPr>
              <a:defRPr/>
            </a:pPr>
            <a:fld id="{85A5CB37-C85A-4CB3-B6A3-2F989C6886F2}" type="datetimeFigureOut">
              <a:rPr lang="en-PH"/>
              <a:pPr>
                <a:defRPr/>
              </a:pPr>
              <a:t>28/04/2022</a:t>
            </a:fld>
            <a:endParaRPr lang="en-PH"/>
          </a:p>
        </p:txBody>
      </p:sp>
      <p:sp>
        <p:nvSpPr>
          <p:cNvPr id="3" name="Footer Placeholder 4">
            <a:extLst>
              <a:ext uri="{FF2B5EF4-FFF2-40B4-BE49-F238E27FC236}">
                <a16:creationId xmlns:a16="http://schemas.microsoft.com/office/drawing/2014/main" xmlns="" id="{EF58308B-534C-4845-8FF5-C580A51D49E6}"/>
              </a:ext>
            </a:extLst>
          </p:cNvPr>
          <p:cNvSpPr>
            <a:spLocks noGrp="1"/>
          </p:cNvSpPr>
          <p:nvPr>
            <p:ph type="ftr" sz="quarter" idx="11"/>
          </p:nvPr>
        </p:nvSpPr>
        <p:spPr/>
        <p:txBody>
          <a:bodyPr/>
          <a:lstStyle>
            <a:lvl1pPr>
              <a:defRPr/>
            </a:lvl1pPr>
          </a:lstStyle>
          <a:p>
            <a:pPr>
              <a:defRPr/>
            </a:pPr>
            <a:endParaRPr lang="en-PH"/>
          </a:p>
        </p:txBody>
      </p:sp>
      <p:sp>
        <p:nvSpPr>
          <p:cNvPr id="4" name="Slide Number Placeholder 5">
            <a:extLst>
              <a:ext uri="{FF2B5EF4-FFF2-40B4-BE49-F238E27FC236}">
                <a16:creationId xmlns:a16="http://schemas.microsoft.com/office/drawing/2014/main" xmlns="" id="{1839991A-6139-44F2-801C-5E533D236FEA}"/>
              </a:ext>
            </a:extLst>
          </p:cNvPr>
          <p:cNvSpPr>
            <a:spLocks noGrp="1"/>
          </p:cNvSpPr>
          <p:nvPr>
            <p:ph type="sldNum" sz="quarter" idx="12"/>
          </p:nvPr>
        </p:nvSpPr>
        <p:spPr/>
        <p:txBody>
          <a:bodyPr/>
          <a:lstStyle>
            <a:lvl1pPr>
              <a:defRPr/>
            </a:lvl1pPr>
          </a:lstStyle>
          <a:p>
            <a:fld id="{F83F373F-6A0B-4D2C-BA4F-15F0E23B90CD}" type="slidenum">
              <a:rPr lang="en-PH" altLang="en-US"/>
              <a:pPr/>
              <a:t>‹#›</a:t>
            </a:fld>
            <a:endParaRPr lang="en-PH" altLang="en-US"/>
          </a:p>
        </p:txBody>
      </p:sp>
    </p:spTree>
    <p:extLst>
      <p:ext uri="{BB962C8B-B14F-4D97-AF65-F5344CB8AC3E}">
        <p14:creationId xmlns:p14="http://schemas.microsoft.com/office/powerpoint/2010/main" val="1685184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xmlns="" id="{592476DA-16B9-4D8E-8937-03DEB3DBFCC9}"/>
              </a:ext>
            </a:extLst>
          </p:cNvPr>
          <p:cNvSpPr>
            <a:spLocks noGrp="1"/>
          </p:cNvSpPr>
          <p:nvPr>
            <p:ph type="dt" sz="half" idx="10"/>
          </p:nvPr>
        </p:nvSpPr>
        <p:spPr/>
        <p:txBody>
          <a:bodyPr/>
          <a:lstStyle>
            <a:lvl1pPr>
              <a:defRPr/>
            </a:lvl1pPr>
          </a:lstStyle>
          <a:p>
            <a:fld id="{083393AA-FE1A-4640-8840-2FDB3A236687}" type="datetimeFigureOut">
              <a:rPr lang="en-PH" smtClean="0"/>
              <a:t>28/04/2022</a:t>
            </a:fld>
            <a:endParaRPr lang="en-PH"/>
          </a:p>
        </p:txBody>
      </p:sp>
      <p:sp>
        <p:nvSpPr>
          <p:cNvPr id="5" name="Footer Placeholder 4">
            <a:extLst>
              <a:ext uri="{FF2B5EF4-FFF2-40B4-BE49-F238E27FC236}">
                <a16:creationId xmlns:a16="http://schemas.microsoft.com/office/drawing/2014/main" xmlns="" id="{B6F6E3B5-8442-4BBF-89D8-4956E74E0EBD}"/>
              </a:ext>
            </a:extLst>
          </p:cNvPr>
          <p:cNvSpPr>
            <a:spLocks noGrp="1"/>
          </p:cNvSpPr>
          <p:nvPr>
            <p:ph type="ftr" sz="quarter" idx="11"/>
          </p:nvPr>
        </p:nvSpPr>
        <p:spPr/>
        <p:txBody>
          <a:bodyPr/>
          <a:lstStyle>
            <a:lvl1pPr>
              <a:defRPr/>
            </a:lvl1pPr>
          </a:lstStyle>
          <a:p>
            <a:endParaRPr lang="en-PH"/>
          </a:p>
        </p:txBody>
      </p:sp>
      <p:sp>
        <p:nvSpPr>
          <p:cNvPr id="6" name="Slide Number Placeholder 5">
            <a:extLst>
              <a:ext uri="{FF2B5EF4-FFF2-40B4-BE49-F238E27FC236}">
                <a16:creationId xmlns:a16="http://schemas.microsoft.com/office/drawing/2014/main" xmlns="" id="{95CAC3EA-6017-40F8-BEBA-AE9963953704}"/>
              </a:ext>
            </a:extLst>
          </p:cNvPr>
          <p:cNvSpPr>
            <a:spLocks noGrp="1"/>
          </p:cNvSpPr>
          <p:nvPr>
            <p:ph type="sldNum" sz="quarter" idx="12"/>
          </p:nvPr>
        </p:nvSpPr>
        <p:spPr/>
        <p:txBody>
          <a:bodyPr/>
          <a:lstStyle>
            <a:lvl1pPr>
              <a:defRPr/>
            </a:lvl1pPr>
          </a:lstStyle>
          <a:p>
            <a:fld id="{89A57084-9FF2-4E89-B8E6-6B161DBCAD5F}" type="slidenum">
              <a:rPr lang="en-PH" smtClean="0"/>
              <a:t>‹#›</a:t>
            </a:fld>
            <a:endParaRPr lang="en-PH"/>
          </a:p>
        </p:txBody>
      </p:sp>
    </p:spTree>
    <p:extLst>
      <p:ext uri="{BB962C8B-B14F-4D97-AF65-F5344CB8AC3E}">
        <p14:creationId xmlns:p14="http://schemas.microsoft.com/office/powerpoint/2010/main" val="2858149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B2A1FA19-B976-4875-B7C1-C8FBF54B3255}"/>
              </a:ext>
            </a:extLst>
          </p:cNvPr>
          <p:cNvSpPr>
            <a:spLocks noGrp="1"/>
          </p:cNvSpPr>
          <p:nvPr>
            <p:ph type="dt" sz="half" idx="10"/>
          </p:nvPr>
        </p:nvSpPr>
        <p:spPr/>
        <p:txBody>
          <a:bodyPr/>
          <a:lstStyle>
            <a:lvl1pPr>
              <a:defRPr/>
            </a:lvl1pPr>
          </a:lstStyle>
          <a:p>
            <a:pPr>
              <a:defRPr/>
            </a:pPr>
            <a:fld id="{AAB453A3-D9B8-4B66-B22A-E4E69E233DC5}" type="datetimeFigureOut">
              <a:rPr lang="en-PH"/>
              <a:pPr>
                <a:defRPr/>
              </a:pPr>
              <a:t>28/04/2022</a:t>
            </a:fld>
            <a:endParaRPr lang="en-PH"/>
          </a:p>
        </p:txBody>
      </p:sp>
      <p:sp>
        <p:nvSpPr>
          <p:cNvPr id="6" name="Footer Placeholder 4">
            <a:extLst>
              <a:ext uri="{FF2B5EF4-FFF2-40B4-BE49-F238E27FC236}">
                <a16:creationId xmlns:a16="http://schemas.microsoft.com/office/drawing/2014/main" xmlns="" id="{E214C6EC-BEB7-4537-B28E-D20D5A5C0787}"/>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a16="http://schemas.microsoft.com/office/drawing/2014/main" xmlns="" id="{D8B8A696-4AF4-4799-A69F-1BE220B9C7AC}"/>
              </a:ext>
            </a:extLst>
          </p:cNvPr>
          <p:cNvSpPr>
            <a:spLocks noGrp="1"/>
          </p:cNvSpPr>
          <p:nvPr>
            <p:ph type="sldNum" sz="quarter" idx="12"/>
          </p:nvPr>
        </p:nvSpPr>
        <p:spPr/>
        <p:txBody>
          <a:bodyPr/>
          <a:lstStyle>
            <a:lvl1pPr>
              <a:defRPr/>
            </a:lvl1pPr>
          </a:lstStyle>
          <a:p>
            <a:fld id="{E9A97170-7210-46B4-8102-C84890418A14}" type="slidenum">
              <a:rPr lang="en-PH" altLang="en-US"/>
              <a:pPr/>
              <a:t>‹#›</a:t>
            </a:fld>
            <a:endParaRPr lang="en-PH" altLang="en-US"/>
          </a:p>
        </p:txBody>
      </p:sp>
    </p:spTree>
    <p:extLst>
      <p:ext uri="{BB962C8B-B14F-4D97-AF65-F5344CB8AC3E}">
        <p14:creationId xmlns:p14="http://schemas.microsoft.com/office/powerpoint/2010/main" val="1610241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PH"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32CC112F-47F4-4585-BC27-9A4403B56925}"/>
              </a:ext>
            </a:extLst>
          </p:cNvPr>
          <p:cNvSpPr>
            <a:spLocks noGrp="1"/>
          </p:cNvSpPr>
          <p:nvPr>
            <p:ph type="dt" sz="half" idx="10"/>
          </p:nvPr>
        </p:nvSpPr>
        <p:spPr/>
        <p:txBody>
          <a:bodyPr/>
          <a:lstStyle>
            <a:lvl1pPr>
              <a:defRPr/>
            </a:lvl1pPr>
          </a:lstStyle>
          <a:p>
            <a:pPr>
              <a:defRPr/>
            </a:pPr>
            <a:fld id="{14F3734C-B464-4C8B-9E26-7742F7878A77}" type="datetimeFigureOut">
              <a:rPr lang="en-PH"/>
              <a:pPr>
                <a:defRPr/>
              </a:pPr>
              <a:t>28/04/2022</a:t>
            </a:fld>
            <a:endParaRPr lang="en-PH"/>
          </a:p>
        </p:txBody>
      </p:sp>
      <p:sp>
        <p:nvSpPr>
          <p:cNvPr id="6" name="Footer Placeholder 4">
            <a:extLst>
              <a:ext uri="{FF2B5EF4-FFF2-40B4-BE49-F238E27FC236}">
                <a16:creationId xmlns:a16="http://schemas.microsoft.com/office/drawing/2014/main" xmlns="" id="{45F9411A-8C1A-47B1-87AE-D552B1002049}"/>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a16="http://schemas.microsoft.com/office/drawing/2014/main" xmlns="" id="{BAAE17D8-A9A3-48DF-A0D8-46C300DF9010}"/>
              </a:ext>
            </a:extLst>
          </p:cNvPr>
          <p:cNvSpPr>
            <a:spLocks noGrp="1"/>
          </p:cNvSpPr>
          <p:nvPr>
            <p:ph type="sldNum" sz="quarter" idx="12"/>
          </p:nvPr>
        </p:nvSpPr>
        <p:spPr/>
        <p:txBody>
          <a:bodyPr/>
          <a:lstStyle>
            <a:lvl1pPr>
              <a:defRPr/>
            </a:lvl1pPr>
          </a:lstStyle>
          <a:p>
            <a:fld id="{52D941A3-D4B2-4FDF-A8E3-C061524F0D2B}" type="slidenum">
              <a:rPr lang="en-PH" altLang="en-US"/>
              <a:pPr/>
              <a:t>‹#›</a:t>
            </a:fld>
            <a:endParaRPr lang="en-PH" altLang="en-US"/>
          </a:p>
        </p:txBody>
      </p:sp>
    </p:spTree>
    <p:extLst>
      <p:ext uri="{BB962C8B-B14F-4D97-AF65-F5344CB8AC3E}">
        <p14:creationId xmlns:p14="http://schemas.microsoft.com/office/powerpoint/2010/main" val="1197907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xmlns="" id="{61A3749A-3A64-40DD-8B8C-C60D9DD18C34}"/>
              </a:ext>
            </a:extLst>
          </p:cNvPr>
          <p:cNvSpPr>
            <a:spLocks noGrp="1"/>
          </p:cNvSpPr>
          <p:nvPr>
            <p:ph type="dt" sz="half" idx="10"/>
          </p:nvPr>
        </p:nvSpPr>
        <p:spPr/>
        <p:txBody>
          <a:bodyPr/>
          <a:lstStyle>
            <a:lvl1pPr>
              <a:defRPr/>
            </a:lvl1pPr>
          </a:lstStyle>
          <a:p>
            <a:pPr>
              <a:defRPr/>
            </a:pPr>
            <a:fld id="{9F9FF6A2-2B5C-4BB2-8E0C-3F414DC35F39}" type="datetimeFigureOut">
              <a:rPr lang="en-PH"/>
              <a:pPr>
                <a:defRPr/>
              </a:pPr>
              <a:t>28/04/2022</a:t>
            </a:fld>
            <a:endParaRPr lang="en-PH"/>
          </a:p>
        </p:txBody>
      </p:sp>
      <p:sp>
        <p:nvSpPr>
          <p:cNvPr id="5" name="Footer Placeholder 4">
            <a:extLst>
              <a:ext uri="{FF2B5EF4-FFF2-40B4-BE49-F238E27FC236}">
                <a16:creationId xmlns:a16="http://schemas.microsoft.com/office/drawing/2014/main" xmlns="" id="{9CDA33A8-CD44-48BC-88C0-25528C464CDC}"/>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xmlns="" id="{467529F0-4490-451D-9B91-3F7655FED263}"/>
              </a:ext>
            </a:extLst>
          </p:cNvPr>
          <p:cNvSpPr>
            <a:spLocks noGrp="1"/>
          </p:cNvSpPr>
          <p:nvPr>
            <p:ph type="sldNum" sz="quarter" idx="12"/>
          </p:nvPr>
        </p:nvSpPr>
        <p:spPr/>
        <p:txBody>
          <a:bodyPr/>
          <a:lstStyle>
            <a:lvl1pPr>
              <a:defRPr/>
            </a:lvl1pPr>
          </a:lstStyle>
          <a:p>
            <a:fld id="{DFFF5D5B-069C-4EA9-8730-8431794DCEAA}" type="slidenum">
              <a:rPr lang="en-PH" altLang="en-US"/>
              <a:pPr/>
              <a:t>‹#›</a:t>
            </a:fld>
            <a:endParaRPr lang="en-PH" altLang="en-US"/>
          </a:p>
        </p:txBody>
      </p:sp>
    </p:spTree>
    <p:extLst>
      <p:ext uri="{BB962C8B-B14F-4D97-AF65-F5344CB8AC3E}">
        <p14:creationId xmlns:p14="http://schemas.microsoft.com/office/powerpoint/2010/main" val="1761557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xmlns="" id="{D9846161-91FF-4290-B45C-4DBBE0E89237}"/>
              </a:ext>
            </a:extLst>
          </p:cNvPr>
          <p:cNvSpPr>
            <a:spLocks noGrp="1"/>
          </p:cNvSpPr>
          <p:nvPr>
            <p:ph type="dt" sz="half" idx="10"/>
          </p:nvPr>
        </p:nvSpPr>
        <p:spPr/>
        <p:txBody>
          <a:bodyPr/>
          <a:lstStyle>
            <a:lvl1pPr>
              <a:defRPr/>
            </a:lvl1pPr>
          </a:lstStyle>
          <a:p>
            <a:pPr>
              <a:defRPr/>
            </a:pPr>
            <a:fld id="{AC5EAA72-C2C6-4FB7-AFAD-2DAD352C1167}" type="datetimeFigureOut">
              <a:rPr lang="en-PH"/>
              <a:pPr>
                <a:defRPr/>
              </a:pPr>
              <a:t>28/04/2022</a:t>
            </a:fld>
            <a:endParaRPr lang="en-PH"/>
          </a:p>
        </p:txBody>
      </p:sp>
      <p:sp>
        <p:nvSpPr>
          <p:cNvPr id="5" name="Footer Placeholder 4">
            <a:extLst>
              <a:ext uri="{FF2B5EF4-FFF2-40B4-BE49-F238E27FC236}">
                <a16:creationId xmlns:a16="http://schemas.microsoft.com/office/drawing/2014/main" xmlns="" id="{C7A2FAE6-1D80-46BA-9FC4-63421878A448}"/>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xmlns="" id="{F8A688AF-72E1-4358-A8FA-30BCFB3AF8E2}"/>
              </a:ext>
            </a:extLst>
          </p:cNvPr>
          <p:cNvSpPr>
            <a:spLocks noGrp="1"/>
          </p:cNvSpPr>
          <p:nvPr>
            <p:ph type="sldNum" sz="quarter" idx="12"/>
          </p:nvPr>
        </p:nvSpPr>
        <p:spPr/>
        <p:txBody>
          <a:bodyPr/>
          <a:lstStyle>
            <a:lvl1pPr>
              <a:defRPr/>
            </a:lvl1pPr>
          </a:lstStyle>
          <a:p>
            <a:fld id="{043DFAF7-6FAE-4C5E-9674-DE387D23E0B6}" type="slidenum">
              <a:rPr lang="en-PH" altLang="en-US"/>
              <a:pPr/>
              <a:t>‹#›</a:t>
            </a:fld>
            <a:endParaRPr lang="en-PH" altLang="en-US"/>
          </a:p>
        </p:txBody>
      </p:sp>
    </p:spTree>
    <p:extLst>
      <p:ext uri="{BB962C8B-B14F-4D97-AF65-F5344CB8AC3E}">
        <p14:creationId xmlns:p14="http://schemas.microsoft.com/office/powerpoint/2010/main" val="484162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21"/>
        <p:cNvGrpSpPr/>
        <p:nvPr/>
      </p:nvGrpSpPr>
      <p:grpSpPr>
        <a:xfrm>
          <a:off x="0" y="0"/>
          <a:ext cx="0" cy="0"/>
          <a:chOff x="0" y="0"/>
          <a:chExt cx="0" cy="0"/>
        </a:xfrm>
      </p:grpSpPr>
      <p:sp>
        <p:nvSpPr>
          <p:cNvPr id="22" name="Google Shape;22;p59"/>
          <p:cNvSpPr txBox="1">
            <a:spLocks noGrp="1"/>
          </p:cNvSpPr>
          <p:nvPr>
            <p:ph type="title"/>
          </p:nvPr>
        </p:nvSpPr>
        <p:spPr>
          <a:xfrm>
            <a:off x="1524000" y="1122362"/>
            <a:ext cx="9144000" cy="2387601"/>
          </a:xfrm>
          <a:prstGeom prst="rect">
            <a:avLst/>
          </a:prstGeom>
          <a:noFill/>
          <a:ln>
            <a:noFill/>
          </a:ln>
        </p:spPr>
        <p:txBody>
          <a:bodyPr spcFirstLastPara="1" wrap="square" lIns="45675" tIns="45675" rIns="45675" bIns="45675"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r>
              <a:rPr lang="en-US"/>
              <a:t>Click to edit Master title style</a:t>
            </a:r>
            <a:endParaRPr/>
          </a:p>
        </p:txBody>
      </p:sp>
      <p:sp>
        <p:nvSpPr>
          <p:cNvPr id="23" name="Google Shape;23;p59"/>
          <p:cNvSpPr txBox="1">
            <a:spLocks noGrp="1"/>
          </p:cNvSpPr>
          <p:nvPr>
            <p:ph type="body" idx="1"/>
          </p:nvPr>
        </p:nvSpPr>
        <p:spPr>
          <a:xfrm>
            <a:off x="1524000" y="3602037"/>
            <a:ext cx="9144000" cy="1655763"/>
          </a:xfrm>
          <a:prstGeom prst="rect">
            <a:avLst/>
          </a:prstGeom>
          <a:noFill/>
          <a:ln>
            <a:noFill/>
          </a:ln>
        </p:spPr>
        <p:txBody>
          <a:bodyPr spcFirstLastPara="1" wrap="square" lIns="45675" tIns="45675" rIns="45675" bIns="45675"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pPr lvl="0"/>
            <a:r>
              <a:rPr lang="en-US"/>
              <a:t>Click to edit Master text styles</a:t>
            </a:r>
          </a:p>
        </p:txBody>
      </p:sp>
      <p:sp>
        <p:nvSpPr>
          <p:cNvPr id="24" name="Google Shape;24;p59"/>
          <p:cNvSpPr txBox="1">
            <a:spLocks noGrp="1"/>
          </p:cNvSpPr>
          <p:nvPr>
            <p:ph type="sldNum" idx="12"/>
          </p:nvPr>
        </p:nvSpPr>
        <p:spPr>
          <a:xfrm>
            <a:off x="11095216" y="6414780"/>
            <a:ext cx="258585" cy="2482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4389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xmlns="" id="{3A91B11B-01F3-4C7A-820A-EFC24364B661}"/>
              </a:ext>
            </a:extLst>
          </p:cNvPr>
          <p:cNvSpPr>
            <a:spLocks noGrp="1"/>
          </p:cNvSpPr>
          <p:nvPr>
            <p:ph type="dt" sz="half" idx="10"/>
          </p:nvPr>
        </p:nvSpPr>
        <p:spPr/>
        <p:txBody>
          <a:bodyPr/>
          <a:lstStyle>
            <a:lvl1pPr>
              <a:defRPr/>
            </a:lvl1pPr>
          </a:lstStyle>
          <a:p>
            <a:pPr>
              <a:defRPr/>
            </a:pPr>
            <a:fld id="{5BA549DA-D841-427B-B94D-5CC5B68BC1EF}" type="datetimeFigureOut">
              <a:rPr lang="en-PH"/>
              <a:pPr>
                <a:defRPr/>
              </a:pPr>
              <a:t>28/04/2022</a:t>
            </a:fld>
            <a:endParaRPr lang="en-PH"/>
          </a:p>
        </p:txBody>
      </p:sp>
      <p:sp>
        <p:nvSpPr>
          <p:cNvPr id="5" name="Footer Placeholder 4">
            <a:extLst>
              <a:ext uri="{FF2B5EF4-FFF2-40B4-BE49-F238E27FC236}">
                <a16:creationId xmlns:a16="http://schemas.microsoft.com/office/drawing/2014/main" xmlns="" id="{EBD82600-6706-44A3-A84A-96FAC73F3B6E}"/>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xmlns="" id="{F608C0D2-5494-4B56-B4B6-B6D1CE0817DD}"/>
              </a:ext>
            </a:extLst>
          </p:cNvPr>
          <p:cNvSpPr>
            <a:spLocks noGrp="1"/>
          </p:cNvSpPr>
          <p:nvPr>
            <p:ph type="sldNum" sz="quarter" idx="12"/>
          </p:nvPr>
        </p:nvSpPr>
        <p:spPr/>
        <p:txBody>
          <a:bodyPr/>
          <a:lstStyle>
            <a:lvl1pPr>
              <a:defRPr/>
            </a:lvl1pPr>
          </a:lstStyle>
          <a:p>
            <a:fld id="{044E17C0-DF76-4E28-B06F-186725687F96}" type="slidenum">
              <a:rPr lang="en-PH" altLang="en-US"/>
              <a:pPr/>
              <a:t>‹#›</a:t>
            </a:fld>
            <a:endParaRPr lang="en-PH" altLang="en-US"/>
          </a:p>
        </p:txBody>
      </p:sp>
    </p:spTree>
    <p:extLst>
      <p:ext uri="{BB962C8B-B14F-4D97-AF65-F5344CB8AC3E}">
        <p14:creationId xmlns:p14="http://schemas.microsoft.com/office/powerpoint/2010/main" val="3594883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xmlns="" id="{3421591D-66B0-4D60-BA68-8E63B8F2B409}"/>
              </a:ext>
            </a:extLst>
          </p:cNvPr>
          <p:cNvSpPr>
            <a:spLocks noGrp="1"/>
          </p:cNvSpPr>
          <p:nvPr>
            <p:ph type="dt" sz="half" idx="10"/>
          </p:nvPr>
        </p:nvSpPr>
        <p:spPr/>
        <p:txBody>
          <a:bodyPr/>
          <a:lstStyle>
            <a:lvl1pPr>
              <a:defRPr/>
            </a:lvl1pPr>
          </a:lstStyle>
          <a:p>
            <a:pPr>
              <a:defRPr/>
            </a:pPr>
            <a:fld id="{A674276F-6ED5-41D0-A555-7578725B9C7A}" type="datetimeFigureOut">
              <a:rPr lang="en-PH"/>
              <a:pPr>
                <a:defRPr/>
              </a:pPr>
              <a:t>28/04/2022</a:t>
            </a:fld>
            <a:endParaRPr lang="en-PH"/>
          </a:p>
        </p:txBody>
      </p:sp>
      <p:sp>
        <p:nvSpPr>
          <p:cNvPr id="5" name="Footer Placeholder 4">
            <a:extLst>
              <a:ext uri="{FF2B5EF4-FFF2-40B4-BE49-F238E27FC236}">
                <a16:creationId xmlns:a16="http://schemas.microsoft.com/office/drawing/2014/main" xmlns="" id="{B53555CD-97E3-4956-A478-D18A43CC1C19}"/>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xmlns="" id="{B33DAB9B-D35C-408F-A204-62DEA2E4E772}"/>
              </a:ext>
            </a:extLst>
          </p:cNvPr>
          <p:cNvSpPr>
            <a:spLocks noGrp="1"/>
          </p:cNvSpPr>
          <p:nvPr>
            <p:ph type="sldNum" sz="quarter" idx="12"/>
          </p:nvPr>
        </p:nvSpPr>
        <p:spPr/>
        <p:txBody>
          <a:bodyPr/>
          <a:lstStyle>
            <a:lvl1pPr>
              <a:defRPr/>
            </a:lvl1pPr>
          </a:lstStyle>
          <a:p>
            <a:fld id="{69AAF0C1-75E4-4D42-A23F-4DF6902C66C1}" type="slidenum">
              <a:rPr lang="en-PH" altLang="en-US"/>
              <a:pPr/>
              <a:t>‹#›</a:t>
            </a:fld>
            <a:endParaRPr lang="en-PH" altLang="en-US"/>
          </a:p>
        </p:txBody>
      </p:sp>
    </p:spTree>
    <p:extLst>
      <p:ext uri="{BB962C8B-B14F-4D97-AF65-F5344CB8AC3E}">
        <p14:creationId xmlns:p14="http://schemas.microsoft.com/office/powerpoint/2010/main" val="3255417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7A70E0D-50BA-4092-8D0F-B384359FF046}"/>
              </a:ext>
            </a:extLst>
          </p:cNvPr>
          <p:cNvSpPr>
            <a:spLocks noGrp="1"/>
          </p:cNvSpPr>
          <p:nvPr>
            <p:ph type="dt" sz="half" idx="10"/>
          </p:nvPr>
        </p:nvSpPr>
        <p:spPr/>
        <p:txBody>
          <a:bodyPr/>
          <a:lstStyle>
            <a:lvl1pPr>
              <a:defRPr/>
            </a:lvl1pPr>
          </a:lstStyle>
          <a:p>
            <a:pPr>
              <a:defRPr/>
            </a:pPr>
            <a:fld id="{36CF4645-21C8-47E1-9B16-454BE37CAB39}" type="datetimeFigureOut">
              <a:rPr lang="en-PH"/>
              <a:pPr>
                <a:defRPr/>
              </a:pPr>
              <a:t>28/04/2022</a:t>
            </a:fld>
            <a:endParaRPr lang="en-PH"/>
          </a:p>
        </p:txBody>
      </p:sp>
      <p:sp>
        <p:nvSpPr>
          <p:cNvPr id="5" name="Footer Placeholder 4">
            <a:extLst>
              <a:ext uri="{FF2B5EF4-FFF2-40B4-BE49-F238E27FC236}">
                <a16:creationId xmlns:a16="http://schemas.microsoft.com/office/drawing/2014/main" xmlns="" id="{26DE9936-8E29-4F97-B841-6D8CF6E0D82B}"/>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xmlns="" id="{B70DE2A7-8403-4AA7-9A06-DB49AE4A465D}"/>
              </a:ext>
            </a:extLst>
          </p:cNvPr>
          <p:cNvSpPr>
            <a:spLocks noGrp="1"/>
          </p:cNvSpPr>
          <p:nvPr>
            <p:ph type="sldNum" sz="quarter" idx="12"/>
          </p:nvPr>
        </p:nvSpPr>
        <p:spPr/>
        <p:txBody>
          <a:bodyPr/>
          <a:lstStyle>
            <a:lvl1pPr>
              <a:defRPr/>
            </a:lvl1pPr>
          </a:lstStyle>
          <a:p>
            <a:fld id="{989A4502-0295-45E2-99DC-B375BAD958F1}" type="slidenum">
              <a:rPr lang="en-PH" altLang="en-US"/>
              <a:pPr/>
              <a:t>‹#›</a:t>
            </a:fld>
            <a:endParaRPr lang="en-PH" altLang="en-US"/>
          </a:p>
        </p:txBody>
      </p:sp>
    </p:spTree>
    <p:extLst>
      <p:ext uri="{BB962C8B-B14F-4D97-AF65-F5344CB8AC3E}">
        <p14:creationId xmlns:p14="http://schemas.microsoft.com/office/powerpoint/2010/main" val="11841919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3">
            <a:extLst>
              <a:ext uri="{FF2B5EF4-FFF2-40B4-BE49-F238E27FC236}">
                <a16:creationId xmlns:a16="http://schemas.microsoft.com/office/drawing/2014/main" xmlns="" id="{3528CC47-B08D-441F-8D45-B0F75BE5878F}"/>
              </a:ext>
            </a:extLst>
          </p:cNvPr>
          <p:cNvSpPr>
            <a:spLocks noGrp="1"/>
          </p:cNvSpPr>
          <p:nvPr>
            <p:ph type="dt" sz="half" idx="10"/>
          </p:nvPr>
        </p:nvSpPr>
        <p:spPr/>
        <p:txBody>
          <a:bodyPr/>
          <a:lstStyle>
            <a:lvl1pPr>
              <a:defRPr/>
            </a:lvl1pPr>
          </a:lstStyle>
          <a:p>
            <a:pPr>
              <a:defRPr/>
            </a:pPr>
            <a:fld id="{7D9538B7-82D6-4929-BF8A-08F5725EB512}" type="datetimeFigureOut">
              <a:rPr lang="en-PH"/>
              <a:pPr>
                <a:defRPr/>
              </a:pPr>
              <a:t>28/04/2022</a:t>
            </a:fld>
            <a:endParaRPr lang="en-PH"/>
          </a:p>
        </p:txBody>
      </p:sp>
      <p:sp>
        <p:nvSpPr>
          <p:cNvPr id="6" name="Footer Placeholder 4">
            <a:extLst>
              <a:ext uri="{FF2B5EF4-FFF2-40B4-BE49-F238E27FC236}">
                <a16:creationId xmlns:a16="http://schemas.microsoft.com/office/drawing/2014/main" xmlns="" id="{E8504318-1D1B-4003-9A5C-B4741EAE35EC}"/>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a16="http://schemas.microsoft.com/office/drawing/2014/main" xmlns="" id="{4F75871C-9674-4A1E-A49B-1BDC74784809}"/>
              </a:ext>
            </a:extLst>
          </p:cNvPr>
          <p:cNvSpPr>
            <a:spLocks noGrp="1"/>
          </p:cNvSpPr>
          <p:nvPr>
            <p:ph type="sldNum" sz="quarter" idx="12"/>
          </p:nvPr>
        </p:nvSpPr>
        <p:spPr/>
        <p:txBody>
          <a:bodyPr/>
          <a:lstStyle>
            <a:lvl1pPr>
              <a:defRPr/>
            </a:lvl1pPr>
          </a:lstStyle>
          <a:p>
            <a:fld id="{A3D4BB53-9C91-4B97-B95F-CC9354516FD5}" type="slidenum">
              <a:rPr lang="en-PH" altLang="en-US"/>
              <a:pPr/>
              <a:t>‹#›</a:t>
            </a:fld>
            <a:endParaRPr lang="en-PH" altLang="en-US"/>
          </a:p>
        </p:txBody>
      </p:sp>
    </p:spTree>
    <p:extLst>
      <p:ext uri="{BB962C8B-B14F-4D97-AF65-F5344CB8AC3E}">
        <p14:creationId xmlns:p14="http://schemas.microsoft.com/office/powerpoint/2010/main" val="2270135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3">
            <a:extLst>
              <a:ext uri="{FF2B5EF4-FFF2-40B4-BE49-F238E27FC236}">
                <a16:creationId xmlns:a16="http://schemas.microsoft.com/office/drawing/2014/main" xmlns="" id="{E20058DE-4643-40D1-BD72-62A887467319}"/>
              </a:ext>
            </a:extLst>
          </p:cNvPr>
          <p:cNvSpPr>
            <a:spLocks noGrp="1"/>
          </p:cNvSpPr>
          <p:nvPr>
            <p:ph type="dt" sz="half" idx="10"/>
          </p:nvPr>
        </p:nvSpPr>
        <p:spPr/>
        <p:txBody>
          <a:bodyPr/>
          <a:lstStyle>
            <a:lvl1pPr>
              <a:defRPr/>
            </a:lvl1pPr>
          </a:lstStyle>
          <a:p>
            <a:pPr>
              <a:defRPr/>
            </a:pPr>
            <a:fld id="{A3E518CA-D036-4F7B-8462-416CC6D7CE56}" type="datetimeFigureOut">
              <a:rPr lang="en-PH"/>
              <a:pPr>
                <a:defRPr/>
              </a:pPr>
              <a:t>28/04/2022</a:t>
            </a:fld>
            <a:endParaRPr lang="en-PH"/>
          </a:p>
        </p:txBody>
      </p:sp>
      <p:sp>
        <p:nvSpPr>
          <p:cNvPr id="8" name="Footer Placeholder 4">
            <a:extLst>
              <a:ext uri="{FF2B5EF4-FFF2-40B4-BE49-F238E27FC236}">
                <a16:creationId xmlns:a16="http://schemas.microsoft.com/office/drawing/2014/main" xmlns="" id="{ED9E0AD5-BFCE-49D9-8E7D-C5CBF6589C92}"/>
              </a:ext>
            </a:extLst>
          </p:cNvPr>
          <p:cNvSpPr>
            <a:spLocks noGrp="1"/>
          </p:cNvSpPr>
          <p:nvPr>
            <p:ph type="ftr" sz="quarter" idx="11"/>
          </p:nvPr>
        </p:nvSpPr>
        <p:spPr/>
        <p:txBody>
          <a:bodyPr/>
          <a:lstStyle>
            <a:lvl1pPr>
              <a:defRPr/>
            </a:lvl1pPr>
          </a:lstStyle>
          <a:p>
            <a:pPr>
              <a:defRPr/>
            </a:pPr>
            <a:endParaRPr lang="en-PH"/>
          </a:p>
        </p:txBody>
      </p:sp>
      <p:sp>
        <p:nvSpPr>
          <p:cNvPr id="9" name="Slide Number Placeholder 5">
            <a:extLst>
              <a:ext uri="{FF2B5EF4-FFF2-40B4-BE49-F238E27FC236}">
                <a16:creationId xmlns:a16="http://schemas.microsoft.com/office/drawing/2014/main" xmlns="" id="{F5B88E59-43F2-47BD-84E8-277EC13B8C5D}"/>
              </a:ext>
            </a:extLst>
          </p:cNvPr>
          <p:cNvSpPr>
            <a:spLocks noGrp="1"/>
          </p:cNvSpPr>
          <p:nvPr>
            <p:ph type="sldNum" sz="quarter" idx="12"/>
          </p:nvPr>
        </p:nvSpPr>
        <p:spPr/>
        <p:txBody>
          <a:bodyPr/>
          <a:lstStyle>
            <a:lvl1pPr>
              <a:defRPr/>
            </a:lvl1pPr>
          </a:lstStyle>
          <a:p>
            <a:fld id="{9BA12B91-F035-441A-A1F8-D650B4DA5280}" type="slidenum">
              <a:rPr lang="en-PH" altLang="en-US"/>
              <a:pPr/>
              <a:t>‹#›</a:t>
            </a:fld>
            <a:endParaRPr lang="en-PH" altLang="en-US"/>
          </a:p>
        </p:txBody>
      </p:sp>
    </p:spTree>
    <p:extLst>
      <p:ext uri="{BB962C8B-B14F-4D97-AF65-F5344CB8AC3E}">
        <p14:creationId xmlns:p14="http://schemas.microsoft.com/office/powerpoint/2010/main" val="330071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5D1BE9C-8DE8-4E0E-89C7-91CA60AA9318}"/>
              </a:ext>
            </a:extLst>
          </p:cNvPr>
          <p:cNvSpPr>
            <a:spLocks noGrp="1"/>
          </p:cNvSpPr>
          <p:nvPr>
            <p:ph type="dt" sz="half" idx="10"/>
          </p:nvPr>
        </p:nvSpPr>
        <p:spPr/>
        <p:txBody>
          <a:bodyPr/>
          <a:lstStyle>
            <a:lvl1pPr>
              <a:defRPr/>
            </a:lvl1pPr>
          </a:lstStyle>
          <a:p>
            <a:fld id="{083393AA-FE1A-4640-8840-2FDB3A236687}" type="datetimeFigureOut">
              <a:rPr lang="en-PH" smtClean="0"/>
              <a:t>28/04/2022</a:t>
            </a:fld>
            <a:endParaRPr lang="en-PH"/>
          </a:p>
        </p:txBody>
      </p:sp>
      <p:sp>
        <p:nvSpPr>
          <p:cNvPr id="5" name="Footer Placeholder 4">
            <a:extLst>
              <a:ext uri="{FF2B5EF4-FFF2-40B4-BE49-F238E27FC236}">
                <a16:creationId xmlns:a16="http://schemas.microsoft.com/office/drawing/2014/main" xmlns="" id="{DBF0D09B-3E74-44D4-8E67-5FB16E5ED740}"/>
              </a:ext>
            </a:extLst>
          </p:cNvPr>
          <p:cNvSpPr>
            <a:spLocks noGrp="1"/>
          </p:cNvSpPr>
          <p:nvPr>
            <p:ph type="ftr" sz="quarter" idx="11"/>
          </p:nvPr>
        </p:nvSpPr>
        <p:spPr/>
        <p:txBody>
          <a:bodyPr/>
          <a:lstStyle>
            <a:lvl1pPr>
              <a:defRPr/>
            </a:lvl1pPr>
          </a:lstStyle>
          <a:p>
            <a:endParaRPr lang="en-PH"/>
          </a:p>
        </p:txBody>
      </p:sp>
      <p:sp>
        <p:nvSpPr>
          <p:cNvPr id="6" name="Slide Number Placeholder 5">
            <a:extLst>
              <a:ext uri="{FF2B5EF4-FFF2-40B4-BE49-F238E27FC236}">
                <a16:creationId xmlns:a16="http://schemas.microsoft.com/office/drawing/2014/main" xmlns="" id="{C0D6B29E-A1A3-406D-A0BA-779895A33225}"/>
              </a:ext>
            </a:extLst>
          </p:cNvPr>
          <p:cNvSpPr>
            <a:spLocks noGrp="1"/>
          </p:cNvSpPr>
          <p:nvPr>
            <p:ph type="sldNum" sz="quarter" idx="12"/>
          </p:nvPr>
        </p:nvSpPr>
        <p:spPr/>
        <p:txBody>
          <a:bodyPr/>
          <a:lstStyle>
            <a:lvl1pPr>
              <a:defRPr/>
            </a:lvl1pPr>
          </a:lstStyle>
          <a:p>
            <a:fld id="{89A57084-9FF2-4E89-B8E6-6B161DBCAD5F}" type="slidenum">
              <a:rPr lang="en-PH" smtClean="0"/>
              <a:t>‹#›</a:t>
            </a:fld>
            <a:endParaRPr lang="en-PH"/>
          </a:p>
        </p:txBody>
      </p:sp>
    </p:spTree>
    <p:extLst>
      <p:ext uri="{BB962C8B-B14F-4D97-AF65-F5344CB8AC3E}">
        <p14:creationId xmlns:p14="http://schemas.microsoft.com/office/powerpoint/2010/main" val="2689215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3">
            <a:extLst>
              <a:ext uri="{FF2B5EF4-FFF2-40B4-BE49-F238E27FC236}">
                <a16:creationId xmlns:a16="http://schemas.microsoft.com/office/drawing/2014/main" xmlns="" id="{1C78446F-2E81-4CB3-BAA1-AEF6C748AB47}"/>
              </a:ext>
            </a:extLst>
          </p:cNvPr>
          <p:cNvSpPr>
            <a:spLocks noGrp="1"/>
          </p:cNvSpPr>
          <p:nvPr>
            <p:ph type="dt" sz="half" idx="10"/>
          </p:nvPr>
        </p:nvSpPr>
        <p:spPr/>
        <p:txBody>
          <a:bodyPr/>
          <a:lstStyle>
            <a:lvl1pPr>
              <a:defRPr/>
            </a:lvl1pPr>
          </a:lstStyle>
          <a:p>
            <a:pPr>
              <a:defRPr/>
            </a:pPr>
            <a:fld id="{A9BAB479-AFA0-42D8-9958-5D1E63FE081F}" type="datetimeFigureOut">
              <a:rPr lang="en-PH"/>
              <a:pPr>
                <a:defRPr/>
              </a:pPr>
              <a:t>28/04/2022</a:t>
            </a:fld>
            <a:endParaRPr lang="en-PH"/>
          </a:p>
        </p:txBody>
      </p:sp>
      <p:sp>
        <p:nvSpPr>
          <p:cNvPr id="4" name="Footer Placeholder 4">
            <a:extLst>
              <a:ext uri="{FF2B5EF4-FFF2-40B4-BE49-F238E27FC236}">
                <a16:creationId xmlns:a16="http://schemas.microsoft.com/office/drawing/2014/main" xmlns="" id="{D3935D3D-7893-42B5-A642-AE6C15AD6113}"/>
              </a:ext>
            </a:extLst>
          </p:cNvPr>
          <p:cNvSpPr>
            <a:spLocks noGrp="1"/>
          </p:cNvSpPr>
          <p:nvPr>
            <p:ph type="ftr" sz="quarter" idx="11"/>
          </p:nvPr>
        </p:nvSpPr>
        <p:spPr/>
        <p:txBody>
          <a:bodyPr/>
          <a:lstStyle>
            <a:lvl1pPr>
              <a:defRPr/>
            </a:lvl1pPr>
          </a:lstStyle>
          <a:p>
            <a:pPr>
              <a:defRPr/>
            </a:pPr>
            <a:endParaRPr lang="en-PH"/>
          </a:p>
        </p:txBody>
      </p:sp>
      <p:sp>
        <p:nvSpPr>
          <p:cNvPr id="5" name="Slide Number Placeholder 5">
            <a:extLst>
              <a:ext uri="{FF2B5EF4-FFF2-40B4-BE49-F238E27FC236}">
                <a16:creationId xmlns:a16="http://schemas.microsoft.com/office/drawing/2014/main" xmlns="" id="{0488C0BD-0409-43AB-BFEC-A6A90778BE8B}"/>
              </a:ext>
            </a:extLst>
          </p:cNvPr>
          <p:cNvSpPr>
            <a:spLocks noGrp="1"/>
          </p:cNvSpPr>
          <p:nvPr>
            <p:ph type="sldNum" sz="quarter" idx="12"/>
          </p:nvPr>
        </p:nvSpPr>
        <p:spPr/>
        <p:txBody>
          <a:bodyPr/>
          <a:lstStyle>
            <a:lvl1pPr>
              <a:defRPr/>
            </a:lvl1pPr>
          </a:lstStyle>
          <a:p>
            <a:fld id="{A9C16DD3-60CA-493C-9464-77F5B93AA9C1}" type="slidenum">
              <a:rPr lang="en-PH" altLang="en-US"/>
              <a:pPr/>
              <a:t>‹#›</a:t>
            </a:fld>
            <a:endParaRPr lang="en-PH" altLang="en-US"/>
          </a:p>
        </p:txBody>
      </p:sp>
    </p:spTree>
    <p:extLst>
      <p:ext uri="{BB962C8B-B14F-4D97-AF65-F5344CB8AC3E}">
        <p14:creationId xmlns:p14="http://schemas.microsoft.com/office/powerpoint/2010/main" val="27730324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CC33897-1A3F-4AA2-8B46-A3B8F9362220}"/>
              </a:ext>
            </a:extLst>
          </p:cNvPr>
          <p:cNvSpPr>
            <a:spLocks noGrp="1"/>
          </p:cNvSpPr>
          <p:nvPr>
            <p:ph type="dt" sz="half" idx="10"/>
          </p:nvPr>
        </p:nvSpPr>
        <p:spPr/>
        <p:txBody>
          <a:bodyPr/>
          <a:lstStyle>
            <a:lvl1pPr>
              <a:defRPr/>
            </a:lvl1pPr>
          </a:lstStyle>
          <a:p>
            <a:pPr>
              <a:defRPr/>
            </a:pPr>
            <a:fld id="{49E94437-6EB4-42C5-98D5-A422AD2978FD}" type="datetimeFigureOut">
              <a:rPr lang="en-PH"/>
              <a:pPr>
                <a:defRPr/>
              </a:pPr>
              <a:t>28/04/2022</a:t>
            </a:fld>
            <a:endParaRPr lang="en-PH"/>
          </a:p>
        </p:txBody>
      </p:sp>
      <p:sp>
        <p:nvSpPr>
          <p:cNvPr id="3" name="Footer Placeholder 4">
            <a:extLst>
              <a:ext uri="{FF2B5EF4-FFF2-40B4-BE49-F238E27FC236}">
                <a16:creationId xmlns:a16="http://schemas.microsoft.com/office/drawing/2014/main" xmlns="" id="{97A6A147-4418-4523-91F0-06534B69AAA0}"/>
              </a:ext>
            </a:extLst>
          </p:cNvPr>
          <p:cNvSpPr>
            <a:spLocks noGrp="1"/>
          </p:cNvSpPr>
          <p:nvPr>
            <p:ph type="ftr" sz="quarter" idx="11"/>
          </p:nvPr>
        </p:nvSpPr>
        <p:spPr/>
        <p:txBody>
          <a:bodyPr/>
          <a:lstStyle>
            <a:lvl1pPr>
              <a:defRPr/>
            </a:lvl1pPr>
          </a:lstStyle>
          <a:p>
            <a:pPr>
              <a:defRPr/>
            </a:pPr>
            <a:endParaRPr lang="en-PH"/>
          </a:p>
        </p:txBody>
      </p:sp>
      <p:sp>
        <p:nvSpPr>
          <p:cNvPr id="4" name="Slide Number Placeholder 5">
            <a:extLst>
              <a:ext uri="{FF2B5EF4-FFF2-40B4-BE49-F238E27FC236}">
                <a16:creationId xmlns:a16="http://schemas.microsoft.com/office/drawing/2014/main" xmlns="" id="{A8A55531-1197-4C15-A5B9-CA0447007684}"/>
              </a:ext>
            </a:extLst>
          </p:cNvPr>
          <p:cNvSpPr>
            <a:spLocks noGrp="1"/>
          </p:cNvSpPr>
          <p:nvPr>
            <p:ph type="sldNum" sz="quarter" idx="12"/>
          </p:nvPr>
        </p:nvSpPr>
        <p:spPr/>
        <p:txBody>
          <a:bodyPr/>
          <a:lstStyle>
            <a:lvl1pPr>
              <a:defRPr/>
            </a:lvl1pPr>
          </a:lstStyle>
          <a:p>
            <a:fld id="{DDBB01ED-BD8B-400C-8DA3-E868307E1B9D}" type="slidenum">
              <a:rPr lang="en-PH" altLang="en-US"/>
              <a:pPr/>
              <a:t>‹#›</a:t>
            </a:fld>
            <a:endParaRPr lang="en-PH" altLang="en-US"/>
          </a:p>
        </p:txBody>
      </p:sp>
    </p:spTree>
    <p:extLst>
      <p:ext uri="{BB962C8B-B14F-4D97-AF65-F5344CB8AC3E}">
        <p14:creationId xmlns:p14="http://schemas.microsoft.com/office/powerpoint/2010/main" val="4054010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2CEC331F-A69E-413C-94D3-061F7CE46CAB}"/>
              </a:ext>
            </a:extLst>
          </p:cNvPr>
          <p:cNvSpPr>
            <a:spLocks noGrp="1"/>
          </p:cNvSpPr>
          <p:nvPr>
            <p:ph type="dt" sz="half" idx="10"/>
          </p:nvPr>
        </p:nvSpPr>
        <p:spPr/>
        <p:txBody>
          <a:bodyPr/>
          <a:lstStyle>
            <a:lvl1pPr>
              <a:defRPr/>
            </a:lvl1pPr>
          </a:lstStyle>
          <a:p>
            <a:pPr>
              <a:defRPr/>
            </a:pPr>
            <a:fld id="{DEA30202-FDB9-4EC3-A2E2-458E6999C350}" type="datetimeFigureOut">
              <a:rPr lang="en-PH"/>
              <a:pPr>
                <a:defRPr/>
              </a:pPr>
              <a:t>28/04/2022</a:t>
            </a:fld>
            <a:endParaRPr lang="en-PH"/>
          </a:p>
        </p:txBody>
      </p:sp>
      <p:sp>
        <p:nvSpPr>
          <p:cNvPr id="6" name="Footer Placeholder 4">
            <a:extLst>
              <a:ext uri="{FF2B5EF4-FFF2-40B4-BE49-F238E27FC236}">
                <a16:creationId xmlns:a16="http://schemas.microsoft.com/office/drawing/2014/main" xmlns="" id="{876855DA-6966-43D3-B723-9E95854AEAD5}"/>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a16="http://schemas.microsoft.com/office/drawing/2014/main" xmlns="" id="{9E581497-39E2-4736-B3F8-992A307B6172}"/>
              </a:ext>
            </a:extLst>
          </p:cNvPr>
          <p:cNvSpPr>
            <a:spLocks noGrp="1"/>
          </p:cNvSpPr>
          <p:nvPr>
            <p:ph type="sldNum" sz="quarter" idx="12"/>
          </p:nvPr>
        </p:nvSpPr>
        <p:spPr/>
        <p:txBody>
          <a:bodyPr/>
          <a:lstStyle>
            <a:lvl1pPr>
              <a:defRPr/>
            </a:lvl1pPr>
          </a:lstStyle>
          <a:p>
            <a:fld id="{2D44AD94-AD1B-4B2D-AB8B-70B58D22A8C8}" type="slidenum">
              <a:rPr lang="en-PH" altLang="en-US"/>
              <a:pPr/>
              <a:t>‹#›</a:t>
            </a:fld>
            <a:endParaRPr lang="en-PH" altLang="en-US"/>
          </a:p>
        </p:txBody>
      </p:sp>
    </p:spTree>
    <p:extLst>
      <p:ext uri="{BB962C8B-B14F-4D97-AF65-F5344CB8AC3E}">
        <p14:creationId xmlns:p14="http://schemas.microsoft.com/office/powerpoint/2010/main" val="267899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PH"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009EC8C4-9C4B-4594-962C-BCDEAF8CC2B6}"/>
              </a:ext>
            </a:extLst>
          </p:cNvPr>
          <p:cNvSpPr>
            <a:spLocks noGrp="1"/>
          </p:cNvSpPr>
          <p:nvPr>
            <p:ph type="dt" sz="half" idx="10"/>
          </p:nvPr>
        </p:nvSpPr>
        <p:spPr/>
        <p:txBody>
          <a:bodyPr/>
          <a:lstStyle>
            <a:lvl1pPr>
              <a:defRPr/>
            </a:lvl1pPr>
          </a:lstStyle>
          <a:p>
            <a:pPr>
              <a:defRPr/>
            </a:pPr>
            <a:fld id="{A64EC918-9594-45D0-991A-E3B4BB0C2A41}" type="datetimeFigureOut">
              <a:rPr lang="en-PH"/>
              <a:pPr>
                <a:defRPr/>
              </a:pPr>
              <a:t>28/04/2022</a:t>
            </a:fld>
            <a:endParaRPr lang="en-PH"/>
          </a:p>
        </p:txBody>
      </p:sp>
      <p:sp>
        <p:nvSpPr>
          <p:cNvPr id="6" name="Footer Placeholder 4">
            <a:extLst>
              <a:ext uri="{FF2B5EF4-FFF2-40B4-BE49-F238E27FC236}">
                <a16:creationId xmlns:a16="http://schemas.microsoft.com/office/drawing/2014/main" xmlns="" id="{C5371F81-DFE1-4139-A5C8-03CF29A03B48}"/>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a16="http://schemas.microsoft.com/office/drawing/2014/main" xmlns="" id="{7B3A1BB7-00C3-4526-A8BC-99D03A908CA5}"/>
              </a:ext>
            </a:extLst>
          </p:cNvPr>
          <p:cNvSpPr>
            <a:spLocks noGrp="1"/>
          </p:cNvSpPr>
          <p:nvPr>
            <p:ph type="sldNum" sz="quarter" idx="12"/>
          </p:nvPr>
        </p:nvSpPr>
        <p:spPr/>
        <p:txBody>
          <a:bodyPr/>
          <a:lstStyle>
            <a:lvl1pPr>
              <a:defRPr/>
            </a:lvl1pPr>
          </a:lstStyle>
          <a:p>
            <a:fld id="{5B651DD7-C3D1-4955-A08C-B2EC6E8E66F0}" type="slidenum">
              <a:rPr lang="en-PH" altLang="en-US"/>
              <a:pPr/>
              <a:t>‹#›</a:t>
            </a:fld>
            <a:endParaRPr lang="en-PH" altLang="en-US"/>
          </a:p>
        </p:txBody>
      </p:sp>
    </p:spTree>
    <p:extLst>
      <p:ext uri="{BB962C8B-B14F-4D97-AF65-F5344CB8AC3E}">
        <p14:creationId xmlns:p14="http://schemas.microsoft.com/office/powerpoint/2010/main" val="10134994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xmlns="" id="{07BDCE83-D141-48F9-BF38-CC1D5ACA1798}"/>
              </a:ext>
            </a:extLst>
          </p:cNvPr>
          <p:cNvSpPr>
            <a:spLocks noGrp="1"/>
          </p:cNvSpPr>
          <p:nvPr>
            <p:ph type="dt" sz="half" idx="10"/>
          </p:nvPr>
        </p:nvSpPr>
        <p:spPr/>
        <p:txBody>
          <a:bodyPr/>
          <a:lstStyle>
            <a:lvl1pPr>
              <a:defRPr/>
            </a:lvl1pPr>
          </a:lstStyle>
          <a:p>
            <a:pPr>
              <a:defRPr/>
            </a:pPr>
            <a:fld id="{831E1CF6-5DE7-41D0-B2D4-EFC0BD82AF24}" type="datetimeFigureOut">
              <a:rPr lang="en-PH"/>
              <a:pPr>
                <a:defRPr/>
              </a:pPr>
              <a:t>28/04/2022</a:t>
            </a:fld>
            <a:endParaRPr lang="en-PH"/>
          </a:p>
        </p:txBody>
      </p:sp>
      <p:sp>
        <p:nvSpPr>
          <p:cNvPr id="5" name="Footer Placeholder 4">
            <a:extLst>
              <a:ext uri="{FF2B5EF4-FFF2-40B4-BE49-F238E27FC236}">
                <a16:creationId xmlns:a16="http://schemas.microsoft.com/office/drawing/2014/main" xmlns="" id="{2221E12D-E0B1-4A87-A075-C20537418716}"/>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xmlns="" id="{23801E08-4AF0-46D4-87A1-C1246F89588D}"/>
              </a:ext>
            </a:extLst>
          </p:cNvPr>
          <p:cNvSpPr>
            <a:spLocks noGrp="1"/>
          </p:cNvSpPr>
          <p:nvPr>
            <p:ph type="sldNum" sz="quarter" idx="12"/>
          </p:nvPr>
        </p:nvSpPr>
        <p:spPr/>
        <p:txBody>
          <a:bodyPr/>
          <a:lstStyle>
            <a:lvl1pPr>
              <a:defRPr/>
            </a:lvl1pPr>
          </a:lstStyle>
          <a:p>
            <a:fld id="{AAE47C4C-6796-4775-8C7E-58603F45CDBF}" type="slidenum">
              <a:rPr lang="en-PH" altLang="en-US"/>
              <a:pPr/>
              <a:t>‹#›</a:t>
            </a:fld>
            <a:endParaRPr lang="en-PH" altLang="en-US"/>
          </a:p>
        </p:txBody>
      </p:sp>
    </p:spTree>
    <p:extLst>
      <p:ext uri="{BB962C8B-B14F-4D97-AF65-F5344CB8AC3E}">
        <p14:creationId xmlns:p14="http://schemas.microsoft.com/office/powerpoint/2010/main" val="31640620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xmlns="" id="{14E2F1F9-19CF-45FC-841A-B1463C839612}"/>
              </a:ext>
            </a:extLst>
          </p:cNvPr>
          <p:cNvSpPr>
            <a:spLocks noGrp="1"/>
          </p:cNvSpPr>
          <p:nvPr>
            <p:ph type="dt" sz="half" idx="10"/>
          </p:nvPr>
        </p:nvSpPr>
        <p:spPr/>
        <p:txBody>
          <a:bodyPr/>
          <a:lstStyle>
            <a:lvl1pPr>
              <a:defRPr/>
            </a:lvl1pPr>
          </a:lstStyle>
          <a:p>
            <a:pPr>
              <a:defRPr/>
            </a:pPr>
            <a:fld id="{47355003-7E9A-4559-AF64-710AD37ACDEB}" type="datetimeFigureOut">
              <a:rPr lang="en-PH"/>
              <a:pPr>
                <a:defRPr/>
              </a:pPr>
              <a:t>28/04/2022</a:t>
            </a:fld>
            <a:endParaRPr lang="en-PH"/>
          </a:p>
        </p:txBody>
      </p:sp>
      <p:sp>
        <p:nvSpPr>
          <p:cNvPr id="5" name="Footer Placeholder 4">
            <a:extLst>
              <a:ext uri="{FF2B5EF4-FFF2-40B4-BE49-F238E27FC236}">
                <a16:creationId xmlns:a16="http://schemas.microsoft.com/office/drawing/2014/main" xmlns="" id="{10FF7DAF-63B1-4803-88BD-F149515E305A}"/>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xmlns="" id="{3BB491AB-3390-44D0-85CA-5D80276912EF}"/>
              </a:ext>
            </a:extLst>
          </p:cNvPr>
          <p:cNvSpPr>
            <a:spLocks noGrp="1"/>
          </p:cNvSpPr>
          <p:nvPr>
            <p:ph type="sldNum" sz="quarter" idx="12"/>
          </p:nvPr>
        </p:nvSpPr>
        <p:spPr/>
        <p:txBody>
          <a:bodyPr/>
          <a:lstStyle>
            <a:lvl1pPr>
              <a:defRPr/>
            </a:lvl1pPr>
          </a:lstStyle>
          <a:p>
            <a:fld id="{FE415BBC-15E7-43CF-9A7B-91769DDDD154}" type="slidenum">
              <a:rPr lang="en-PH" altLang="en-US"/>
              <a:pPr/>
              <a:t>‹#›</a:t>
            </a:fld>
            <a:endParaRPr lang="en-PH" altLang="en-US"/>
          </a:p>
        </p:txBody>
      </p:sp>
    </p:spTree>
    <p:extLst>
      <p:ext uri="{BB962C8B-B14F-4D97-AF65-F5344CB8AC3E}">
        <p14:creationId xmlns:p14="http://schemas.microsoft.com/office/powerpoint/2010/main" val="33109110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21"/>
        <p:cNvGrpSpPr/>
        <p:nvPr/>
      </p:nvGrpSpPr>
      <p:grpSpPr>
        <a:xfrm>
          <a:off x="0" y="0"/>
          <a:ext cx="0" cy="0"/>
          <a:chOff x="0" y="0"/>
          <a:chExt cx="0" cy="0"/>
        </a:xfrm>
      </p:grpSpPr>
      <p:sp>
        <p:nvSpPr>
          <p:cNvPr id="22" name="Google Shape;22;p59"/>
          <p:cNvSpPr txBox="1">
            <a:spLocks noGrp="1"/>
          </p:cNvSpPr>
          <p:nvPr>
            <p:ph type="title"/>
          </p:nvPr>
        </p:nvSpPr>
        <p:spPr>
          <a:xfrm>
            <a:off x="1524000" y="1122362"/>
            <a:ext cx="9144000" cy="2387601"/>
          </a:xfrm>
          <a:prstGeom prst="rect">
            <a:avLst/>
          </a:prstGeom>
          <a:noFill/>
          <a:ln>
            <a:noFill/>
          </a:ln>
        </p:spPr>
        <p:txBody>
          <a:bodyPr spcFirstLastPara="1" wrap="square" lIns="45675" tIns="45675" rIns="45675" bIns="45675"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r>
              <a:rPr lang="en-US"/>
              <a:t>Click to edit Master title style</a:t>
            </a:r>
            <a:endParaRPr/>
          </a:p>
        </p:txBody>
      </p:sp>
      <p:sp>
        <p:nvSpPr>
          <p:cNvPr id="23" name="Google Shape;23;p59"/>
          <p:cNvSpPr txBox="1">
            <a:spLocks noGrp="1"/>
          </p:cNvSpPr>
          <p:nvPr>
            <p:ph type="body" idx="1"/>
          </p:nvPr>
        </p:nvSpPr>
        <p:spPr>
          <a:xfrm>
            <a:off x="1524000" y="3602037"/>
            <a:ext cx="9144000" cy="1655763"/>
          </a:xfrm>
          <a:prstGeom prst="rect">
            <a:avLst/>
          </a:prstGeom>
          <a:noFill/>
          <a:ln>
            <a:noFill/>
          </a:ln>
        </p:spPr>
        <p:txBody>
          <a:bodyPr spcFirstLastPara="1" wrap="square" lIns="45675" tIns="45675" rIns="45675" bIns="45675"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pPr lvl="0"/>
            <a:r>
              <a:rPr lang="en-US"/>
              <a:t>Click to edit Master text styles</a:t>
            </a:r>
          </a:p>
        </p:txBody>
      </p:sp>
      <p:sp>
        <p:nvSpPr>
          <p:cNvPr id="24" name="Google Shape;24;p59"/>
          <p:cNvSpPr txBox="1">
            <a:spLocks noGrp="1"/>
          </p:cNvSpPr>
          <p:nvPr>
            <p:ph type="sldNum" idx="12"/>
          </p:nvPr>
        </p:nvSpPr>
        <p:spPr>
          <a:xfrm>
            <a:off x="11095216" y="6414780"/>
            <a:ext cx="258585" cy="2482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238687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1"/>
            <a:ext cx="2844800" cy="365125"/>
          </a:xfrm>
          <a:prstGeom prst="rect">
            <a:avLst/>
          </a:prstGeom>
        </p:spPr>
        <p:txBody>
          <a:bodyPr/>
          <a:lstStyle/>
          <a:p>
            <a:fld id="{500BC8D4-639C-4EEF-A03B-A0F4F01C8734}" type="datetimeFigureOut">
              <a:rPr lang="en-US" smtClean="0">
                <a:solidFill>
                  <a:prstClr val="white">
                    <a:tint val="75000"/>
                  </a:prstClr>
                </a:solidFill>
              </a:rPr>
              <a:pPr/>
              <a:t>4/28/2022</a:t>
            </a:fld>
            <a:endParaRPr lang="en-US" dirty="0">
              <a:solidFill>
                <a:prstClr val="white">
                  <a:tint val="75000"/>
                </a:prstClr>
              </a:solidFill>
            </a:endParaRPr>
          </a:p>
        </p:txBody>
      </p:sp>
      <p:sp>
        <p:nvSpPr>
          <p:cNvPr id="6" name="Slide Number Placeholder 5"/>
          <p:cNvSpPr>
            <a:spLocks noGrp="1"/>
          </p:cNvSpPr>
          <p:nvPr>
            <p:ph type="sldNum" sz="quarter" idx="12"/>
          </p:nvPr>
        </p:nvSpPr>
        <p:spPr>
          <a:xfrm>
            <a:off x="11095216" y="6308126"/>
            <a:ext cx="258585" cy="461574"/>
          </a:xfrm>
        </p:spPr>
        <p:txBody>
          <a:bodyPr/>
          <a:lstStyle/>
          <a:p>
            <a:fld id="{D7A0A5A0-BACD-4D5E-80EC-5B570C7D1447}" type="slidenum">
              <a:rPr lang="en-US" smtClean="0">
                <a:solidFill>
                  <a:prstClr val="white">
                    <a:tint val="75000"/>
                  </a:prstClr>
                </a:solidFill>
              </a:rPr>
              <a:pPr/>
              <a:t>‹#›</a:t>
            </a:fld>
            <a:endParaRPr lang="en-US" dirty="0">
              <a:solidFill>
                <a:prstClr val="white">
                  <a:tint val="75000"/>
                </a:prstClr>
              </a:solidFill>
            </a:endParaRPr>
          </a:p>
        </p:txBody>
      </p:sp>
      <p:sp>
        <p:nvSpPr>
          <p:cNvPr id="2" name="Footer Placeholder 1"/>
          <p:cNvSpPr>
            <a:spLocks noGrp="1"/>
          </p:cNvSpPr>
          <p:nvPr>
            <p:ph type="ftr" sz="quarter" idx="13"/>
          </p:nvPr>
        </p:nvSpPr>
        <p:spPr>
          <a:xfrm>
            <a:off x="4165600" y="6356351"/>
            <a:ext cx="3860800" cy="365125"/>
          </a:xfrm>
          <a:prstGeom prst="rect">
            <a:avLst/>
          </a:prstGeom>
        </p:spPr>
        <p:txBody>
          <a:bodyPr/>
          <a:lstStyle/>
          <a:p>
            <a:endParaRPr lang="en-US" dirty="0">
              <a:solidFill>
                <a:prstClr val="white">
                  <a:tint val="75000"/>
                </a:prstClr>
              </a:solidFill>
            </a:endParaRPr>
          </a:p>
        </p:txBody>
      </p:sp>
      <p:sp>
        <p:nvSpPr>
          <p:cNvPr id="5" name="Date Placeholder 3">
            <a:extLst>
              <a:ext uri="{FF2B5EF4-FFF2-40B4-BE49-F238E27FC236}">
                <a16:creationId xmlns:a16="http://schemas.microsoft.com/office/drawing/2014/main" xmlns="" id="{FF7FB6B6-C293-4A45-BC94-44E380DA94A0}"/>
              </a:ext>
            </a:extLst>
          </p:cNvPr>
          <p:cNvSpPr>
            <a:spLocks noGrp="1"/>
          </p:cNvSpPr>
          <p:nvPr>
            <p:ph type="dt" sz="half" idx="10"/>
          </p:nvPr>
        </p:nvSpPr>
        <p:spPr>
          <a:xfrm>
            <a:off x="609600" y="6356351"/>
            <a:ext cx="2844800" cy="365125"/>
          </a:xfrm>
          <a:prstGeom prst="rect">
            <a:avLst/>
          </a:prstGeom>
        </p:spPr>
        <p:txBody>
          <a:bodyPr/>
          <a:lstStyle/>
          <a:p>
            <a:fld id="{500BC8D4-639C-4EEF-A03B-A0F4F01C8734}" type="datetimeFigureOut">
              <a:rPr lang="en-US" smtClean="0">
                <a:solidFill>
                  <a:prstClr val="white">
                    <a:tint val="75000"/>
                  </a:prstClr>
                </a:solidFill>
              </a:rPr>
              <a:pPr/>
              <a:t>4/28/2022</a:t>
            </a:fld>
            <a:endParaRPr lang="en-US" dirty="0">
              <a:solidFill>
                <a:prstClr val="white">
                  <a:tint val="75000"/>
                </a:prstClr>
              </a:solidFill>
            </a:endParaRPr>
          </a:p>
        </p:txBody>
      </p:sp>
      <p:sp>
        <p:nvSpPr>
          <p:cNvPr id="7" name="Slide Number Placeholder 5">
            <a:extLst>
              <a:ext uri="{FF2B5EF4-FFF2-40B4-BE49-F238E27FC236}">
                <a16:creationId xmlns:a16="http://schemas.microsoft.com/office/drawing/2014/main" xmlns="" id="{BEE31D85-DC9C-4BB3-8CBD-2201940A51D5}"/>
              </a:ext>
            </a:extLst>
          </p:cNvPr>
          <p:cNvSpPr>
            <a:spLocks noGrp="1"/>
          </p:cNvSpPr>
          <p:nvPr>
            <p:ph type="sldNum" sz="quarter" idx="12"/>
          </p:nvPr>
        </p:nvSpPr>
        <p:spPr>
          <a:xfrm>
            <a:off x="11095216" y="6308126"/>
            <a:ext cx="258585" cy="461574"/>
          </a:xfrm>
        </p:spPr>
        <p:txBody>
          <a:bodyPr/>
          <a:lstStyle/>
          <a:p>
            <a:fld id="{D7A0A5A0-BACD-4D5E-80EC-5B570C7D1447}"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90799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5BA549DA-D841-427B-B94D-5CC5B68BC1EF}" type="datetimeFigureOut">
              <a:rPr lang="en-PH" smtClean="0"/>
              <a:pPr>
                <a:defRPr/>
              </a:pPr>
              <a:t>28/04/2022</a:t>
            </a:fld>
            <a:endParaRPr lang="en-PH"/>
          </a:p>
        </p:txBody>
      </p:sp>
      <p:sp>
        <p:nvSpPr>
          <p:cNvPr id="5" name="Footer Placeholder 4"/>
          <p:cNvSpPr>
            <a:spLocks noGrp="1"/>
          </p:cNvSpPr>
          <p:nvPr>
            <p:ph type="ftr" sz="quarter" idx="11"/>
          </p:nvPr>
        </p:nvSpPr>
        <p:spPr/>
        <p:txBody>
          <a:bodyPr/>
          <a:lstStyle/>
          <a:p>
            <a:pPr>
              <a:defRPr/>
            </a:pPr>
            <a:endParaRPr lang="en-PH"/>
          </a:p>
        </p:txBody>
      </p:sp>
      <p:sp>
        <p:nvSpPr>
          <p:cNvPr id="6" name="Slide Number Placeholder 5"/>
          <p:cNvSpPr>
            <a:spLocks noGrp="1"/>
          </p:cNvSpPr>
          <p:nvPr>
            <p:ph type="sldNum" sz="quarter" idx="12"/>
          </p:nvPr>
        </p:nvSpPr>
        <p:spPr/>
        <p:txBody>
          <a:bodyPr/>
          <a:lstStyle/>
          <a:p>
            <a:fld id="{044E17C0-DF76-4E28-B06F-186725687F96}" type="slidenum">
              <a:rPr lang="en-PH" altLang="en-US" smtClean="0"/>
              <a:pPr/>
              <a:t>‹#›</a:t>
            </a:fld>
            <a:endParaRPr lang="en-PH" altLang="en-US"/>
          </a:p>
        </p:txBody>
      </p:sp>
    </p:spTree>
    <p:extLst>
      <p:ext uri="{BB962C8B-B14F-4D97-AF65-F5344CB8AC3E}">
        <p14:creationId xmlns:p14="http://schemas.microsoft.com/office/powerpoint/2010/main" val="1469907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674276F-6ED5-41D0-A555-7578725B9C7A}" type="datetimeFigureOut">
              <a:rPr lang="en-PH" smtClean="0"/>
              <a:pPr>
                <a:defRPr/>
              </a:pPr>
              <a:t>28/04/2022</a:t>
            </a:fld>
            <a:endParaRPr lang="en-PH"/>
          </a:p>
        </p:txBody>
      </p:sp>
      <p:sp>
        <p:nvSpPr>
          <p:cNvPr id="5" name="Footer Placeholder 4"/>
          <p:cNvSpPr>
            <a:spLocks noGrp="1"/>
          </p:cNvSpPr>
          <p:nvPr>
            <p:ph type="ftr" sz="quarter" idx="11"/>
          </p:nvPr>
        </p:nvSpPr>
        <p:spPr/>
        <p:txBody>
          <a:bodyPr/>
          <a:lstStyle/>
          <a:p>
            <a:pPr>
              <a:defRPr/>
            </a:pPr>
            <a:endParaRPr lang="en-PH"/>
          </a:p>
        </p:txBody>
      </p:sp>
      <p:sp>
        <p:nvSpPr>
          <p:cNvPr id="6" name="Slide Number Placeholder 5"/>
          <p:cNvSpPr>
            <a:spLocks noGrp="1"/>
          </p:cNvSpPr>
          <p:nvPr>
            <p:ph type="sldNum" sz="quarter" idx="12"/>
          </p:nvPr>
        </p:nvSpPr>
        <p:spPr/>
        <p:txBody>
          <a:bodyPr/>
          <a:lstStyle/>
          <a:p>
            <a:fld id="{69AAF0C1-75E4-4D42-A23F-4DF6902C66C1}" type="slidenum">
              <a:rPr lang="en-PH" altLang="en-US" smtClean="0"/>
              <a:pPr/>
              <a:t>‹#›</a:t>
            </a:fld>
            <a:endParaRPr lang="en-PH" altLang="en-US"/>
          </a:p>
        </p:txBody>
      </p:sp>
    </p:spTree>
    <p:extLst>
      <p:ext uri="{BB962C8B-B14F-4D97-AF65-F5344CB8AC3E}">
        <p14:creationId xmlns:p14="http://schemas.microsoft.com/office/powerpoint/2010/main" val="1897745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3">
            <a:extLst>
              <a:ext uri="{FF2B5EF4-FFF2-40B4-BE49-F238E27FC236}">
                <a16:creationId xmlns:a16="http://schemas.microsoft.com/office/drawing/2014/main" xmlns="" id="{EFD00D5C-092B-4343-B9F4-200CF772600F}"/>
              </a:ext>
            </a:extLst>
          </p:cNvPr>
          <p:cNvSpPr>
            <a:spLocks noGrp="1"/>
          </p:cNvSpPr>
          <p:nvPr>
            <p:ph type="dt" sz="half" idx="10"/>
          </p:nvPr>
        </p:nvSpPr>
        <p:spPr/>
        <p:txBody>
          <a:bodyPr/>
          <a:lstStyle>
            <a:lvl1pPr>
              <a:defRPr/>
            </a:lvl1pPr>
          </a:lstStyle>
          <a:p>
            <a:fld id="{083393AA-FE1A-4640-8840-2FDB3A236687}" type="datetimeFigureOut">
              <a:rPr lang="en-PH" smtClean="0"/>
              <a:t>28/04/2022</a:t>
            </a:fld>
            <a:endParaRPr lang="en-PH"/>
          </a:p>
        </p:txBody>
      </p:sp>
      <p:sp>
        <p:nvSpPr>
          <p:cNvPr id="6" name="Footer Placeholder 4">
            <a:extLst>
              <a:ext uri="{FF2B5EF4-FFF2-40B4-BE49-F238E27FC236}">
                <a16:creationId xmlns:a16="http://schemas.microsoft.com/office/drawing/2014/main" xmlns="" id="{8D997B4D-234D-45AA-948D-1FB2CCC49ACF}"/>
              </a:ext>
            </a:extLst>
          </p:cNvPr>
          <p:cNvSpPr>
            <a:spLocks noGrp="1"/>
          </p:cNvSpPr>
          <p:nvPr>
            <p:ph type="ftr" sz="quarter" idx="11"/>
          </p:nvPr>
        </p:nvSpPr>
        <p:spPr/>
        <p:txBody>
          <a:bodyPr/>
          <a:lstStyle>
            <a:lvl1pPr>
              <a:defRPr/>
            </a:lvl1pPr>
          </a:lstStyle>
          <a:p>
            <a:endParaRPr lang="en-PH"/>
          </a:p>
        </p:txBody>
      </p:sp>
      <p:sp>
        <p:nvSpPr>
          <p:cNvPr id="7" name="Slide Number Placeholder 5">
            <a:extLst>
              <a:ext uri="{FF2B5EF4-FFF2-40B4-BE49-F238E27FC236}">
                <a16:creationId xmlns:a16="http://schemas.microsoft.com/office/drawing/2014/main" xmlns="" id="{BB1FC3B7-7BD5-4789-B241-2E43FE520CD2}"/>
              </a:ext>
            </a:extLst>
          </p:cNvPr>
          <p:cNvSpPr>
            <a:spLocks noGrp="1"/>
          </p:cNvSpPr>
          <p:nvPr>
            <p:ph type="sldNum" sz="quarter" idx="12"/>
          </p:nvPr>
        </p:nvSpPr>
        <p:spPr/>
        <p:txBody>
          <a:bodyPr/>
          <a:lstStyle>
            <a:lvl1pPr>
              <a:defRPr/>
            </a:lvl1pPr>
          </a:lstStyle>
          <a:p>
            <a:fld id="{89A57084-9FF2-4E89-B8E6-6B161DBCAD5F}" type="slidenum">
              <a:rPr lang="en-PH" smtClean="0"/>
              <a:t>‹#›</a:t>
            </a:fld>
            <a:endParaRPr lang="en-PH"/>
          </a:p>
        </p:txBody>
      </p:sp>
    </p:spTree>
    <p:extLst>
      <p:ext uri="{BB962C8B-B14F-4D97-AF65-F5344CB8AC3E}">
        <p14:creationId xmlns:p14="http://schemas.microsoft.com/office/powerpoint/2010/main" val="6535087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6CF4645-21C8-47E1-9B16-454BE37CAB39}" type="datetimeFigureOut">
              <a:rPr lang="en-PH" smtClean="0"/>
              <a:pPr>
                <a:defRPr/>
              </a:pPr>
              <a:t>28/04/2022</a:t>
            </a:fld>
            <a:endParaRPr lang="en-PH"/>
          </a:p>
        </p:txBody>
      </p:sp>
      <p:sp>
        <p:nvSpPr>
          <p:cNvPr id="5" name="Footer Placeholder 4"/>
          <p:cNvSpPr>
            <a:spLocks noGrp="1"/>
          </p:cNvSpPr>
          <p:nvPr>
            <p:ph type="ftr" sz="quarter" idx="11"/>
          </p:nvPr>
        </p:nvSpPr>
        <p:spPr/>
        <p:txBody>
          <a:bodyPr/>
          <a:lstStyle/>
          <a:p>
            <a:pPr>
              <a:defRPr/>
            </a:pPr>
            <a:endParaRPr lang="en-PH"/>
          </a:p>
        </p:txBody>
      </p:sp>
      <p:sp>
        <p:nvSpPr>
          <p:cNvPr id="6" name="Slide Number Placeholder 5"/>
          <p:cNvSpPr>
            <a:spLocks noGrp="1"/>
          </p:cNvSpPr>
          <p:nvPr>
            <p:ph type="sldNum" sz="quarter" idx="12"/>
          </p:nvPr>
        </p:nvSpPr>
        <p:spPr/>
        <p:txBody>
          <a:bodyPr/>
          <a:lstStyle/>
          <a:p>
            <a:fld id="{989A4502-0295-45E2-99DC-B375BAD958F1}" type="slidenum">
              <a:rPr lang="en-PH" altLang="en-US" smtClean="0"/>
              <a:pPr/>
              <a:t>‹#›</a:t>
            </a:fld>
            <a:endParaRPr lang="en-PH" altLang="en-US"/>
          </a:p>
        </p:txBody>
      </p:sp>
    </p:spTree>
    <p:extLst>
      <p:ext uri="{BB962C8B-B14F-4D97-AF65-F5344CB8AC3E}">
        <p14:creationId xmlns:p14="http://schemas.microsoft.com/office/powerpoint/2010/main" val="7846449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7D9538B7-82D6-4929-BF8A-08F5725EB512}" type="datetimeFigureOut">
              <a:rPr lang="en-PH" smtClean="0"/>
              <a:pPr>
                <a:defRPr/>
              </a:pPr>
              <a:t>28/04/2022</a:t>
            </a:fld>
            <a:endParaRPr lang="en-PH"/>
          </a:p>
        </p:txBody>
      </p:sp>
      <p:sp>
        <p:nvSpPr>
          <p:cNvPr id="6" name="Footer Placeholder 5"/>
          <p:cNvSpPr>
            <a:spLocks noGrp="1"/>
          </p:cNvSpPr>
          <p:nvPr>
            <p:ph type="ftr" sz="quarter" idx="11"/>
          </p:nvPr>
        </p:nvSpPr>
        <p:spPr/>
        <p:txBody>
          <a:bodyPr/>
          <a:lstStyle/>
          <a:p>
            <a:pPr>
              <a:defRPr/>
            </a:pPr>
            <a:endParaRPr lang="en-PH"/>
          </a:p>
        </p:txBody>
      </p:sp>
      <p:sp>
        <p:nvSpPr>
          <p:cNvPr id="7" name="Slide Number Placeholder 6"/>
          <p:cNvSpPr>
            <a:spLocks noGrp="1"/>
          </p:cNvSpPr>
          <p:nvPr>
            <p:ph type="sldNum" sz="quarter" idx="12"/>
          </p:nvPr>
        </p:nvSpPr>
        <p:spPr/>
        <p:txBody>
          <a:bodyPr/>
          <a:lstStyle/>
          <a:p>
            <a:fld id="{A3D4BB53-9C91-4B97-B95F-CC9354516FD5}" type="slidenum">
              <a:rPr lang="en-PH" altLang="en-US" smtClean="0"/>
              <a:pPr/>
              <a:t>‹#›</a:t>
            </a:fld>
            <a:endParaRPr lang="en-PH" altLang="en-US"/>
          </a:p>
        </p:txBody>
      </p:sp>
    </p:spTree>
    <p:extLst>
      <p:ext uri="{BB962C8B-B14F-4D97-AF65-F5344CB8AC3E}">
        <p14:creationId xmlns:p14="http://schemas.microsoft.com/office/powerpoint/2010/main" val="2455709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A3E518CA-D036-4F7B-8462-416CC6D7CE56}" type="datetimeFigureOut">
              <a:rPr lang="en-PH" smtClean="0"/>
              <a:pPr>
                <a:defRPr/>
              </a:pPr>
              <a:t>28/04/2022</a:t>
            </a:fld>
            <a:endParaRPr lang="en-PH"/>
          </a:p>
        </p:txBody>
      </p:sp>
      <p:sp>
        <p:nvSpPr>
          <p:cNvPr id="8" name="Footer Placeholder 7"/>
          <p:cNvSpPr>
            <a:spLocks noGrp="1"/>
          </p:cNvSpPr>
          <p:nvPr>
            <p:ph type="ftr" sz="quarter" idx="11"/>
          </p:nvPr>
        </p:nvSpPr>
        <p:spPr/>
        <p:txBody>
          <a:bodyPr/>
          <a:lstStyle/>
          <a:p>
            <a:pPr>
              <a:defRPr/>
            </a:pPr>
            <a:endParaRPr lang="en-PH"/>
          </a:p>
        </p:txBody>
      </p:sp>
      <p:sp>
        <p:nvSpPr>
          <p:cNvPr id="9" name="Slide Number Placeholder 8"/>
          <p:cNvSpPr>
            <a:spLocks noGrp="1"/>
          </p:cNvSpPr>
          <p:nvPr>
            <p:ph type="sldNum" sz="quarter" idx="12"/>
          </p:nvPr>
        </p:nvSpPr>
        <p:spPr/>
        <p:txBody>
          <a:bodyPr/>
          <a:lstStyle/>
          <a:p>
            <a:fld id="{9BA12B91-F035-441A-A1F8-D650B4DA5280}" type="slidenum">
              <a:rPr lang="en-PH" altLang="en-US" smtClean="0"/>
              <a:pPr/>
              <a:t>‹#›</a:t>
            </a:fld>
            <a:endParaRPr lang="en-PH" altLang="en-US"/>
          </a:p>
        </p:txBody>
      </p:sp>
    </p:spTree>
    <p:extLst>
      <p:ext uri="{BB962C8B-B14F-4D97-AF65-F5344CB8AC3E}">
        <p14:creationId xmlns:p14="http://schemas.microsoft.com/office/powerpoint/2010/main" val="25942964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A9BAB479-AFA0-42D8-9958-5D1E63FE081F}" type="datetimeFigureOut">
              <a:rPr lang="en-PH" smtClean="0"/>
              <a:pPr>
                <a:defRPr/>
              </a:pPr>
              <a:t>28/04/2022</a:t>
            </a:fld>
            <a:endParaRPr lang="en-PH"/>
          </a:p>
        </p:txBody>
      </p:sp>
      <p:sp>
        <p:nvSpPr>
          <p:cNvPr id="4" name="Footer Placeholder 3"/>
          <p:cNvSpPr>
            <a:spLocks noGrp="1"/>
          </p:cNvSpPr>
          <p:nvPr>
            <p:ph type="ftr" sz="quarter" idx="11"/>
          </p:nvPr>
        </p:nvSpPr>
        <p:spPr/>
        <p:txBody>
          <a:bodyPr/>
          <a:lstStyle/>
          <a:p>
            <a:pPr>
              <a:defRPr/>
            </a:pPr>
            <a:endParaRPr lang="en-PH"/>
          </a:p>
        </p:txBody>
      </p:sp>
      <p:sp>
        <p:nvSpPr>
          <p:cNvPr id="5" name="Slide Number Placeholder 4"/>
          <p:cNvSpPr>
            <a:spLocks noGrp="1"/>
          </p:cNvSpPr>
          <p:nvPr>
            <p:ph type="sldNum" sz="quarter" idx="12"/>
          </p:nvPr>
        </p:nvSpPr>
        <p:spPr/>
        <p:txBody>
          <a:bodyPr/>
          <a:lstStyle/>
          <a:p>
            <a:fld id="{A9C16DD3-60CA-493C-9464-77F5B93AA9C1}" type="slidenum">
              <a:rPr lang="en-PH" altLang="en-US" smtClean="0"/>
              <a:pPr/>
              <a:t>‹#›</a:t>
            </a:fld>
            <a:endParaRPr lang="en-PH" altLang="en-US"/>
          </a:p>
        </p:txBody>
      </p:sp>
    </p:spTree>
    <p:extLst>
      <p:ext uri="{BB962C8B-B14F-4D97-AF65-F5344CB8AC3E}">
        <p14:creationId xmlns:p14="http://schemas.microsoft.com/office/powerpoint/2010/main" val="34464337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9E94437-6EB4-42C5-98D5-A422AD2978FD}" type="datetimeFigureOut">
              <a:rPr lang="en-PH" smtClean="0"/>
              <a:pPr>
                <a:defRPr/>
              </a:pPr>
              <a:t>28/04/2022</a:t>
            </a:fld>
            <a:endParaRPr lang="en-PH"/>
          </a:p>
        </p:txBody>
      </p:sp>
      <p:sp>
        <p:nvSpPr>
          <p:cNvPr id="3" name="Footer Placeholder 2"/>
          <p:cNvSpPr>
            <a:spLocks noGrp="1"/>
          </p:cNvSpPr>
          <p:nvPr>
            <p:ph type="ftr" sz="quarter" idx="11"/>
          </p:nvPr>
        </p:nvSpPr>
        <p:spPr/>
        <p:txBody>
          <a:bodyPr/>
          <a:lstStyle/>
          <a:p>
            <a:pPr>
              <a:defRPr/>
            </a:pPr>
            <a:endParaRPr lang="en-PH"/>
          </a:p>
        </p:txBody>
      </p:sp>
      <p:sp>
        <p:nvSpPr>
          <p:cNvPr id="4" name="Slide Number Placeholder 3"/>
          <p:cNvSpPr>
            <a:spLocks noGrp="1"/>
          </p:cNvSpPr>
          <p:nvPr>
            <p:ph type="sldNum" sz="quarter" idx="12"/>
          </p:nvPr>
        </p:nvSpPr>
        <p:spPr/>
        <p:txBody>
          <a:bodyPr/>
          <a:lstStyle/>
          <a:p>
            <a:fld id="{DDBB01ED-BD8B-400C-8DA3-E868307E1B9D}" type="slidenum">
              <a:rPr lang="en-PH" altLang="en-US" smtClean="0"/>
              <a:pPr/>
              <a:t>‹#›</a:t>
            </a:fld>
            <a:endParaRPr lang="en-PH" altLang="en-US"/>
          </a:p>
        </p:txBody>
      </p:sp>
    </p:spTree>
    <p:extLst>
      <p:ext uri="{BB962C8B-B14F-4D97-AF65-F5344CB8AC3E}">
        <p14:creationId xmlns:p14="http://schemas.microsoft.com/office/powerpoint/2010/main" val="13358561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EA30202-FDB9-4EC3-A2E2-458E6999C350}" type="datetimeFigureOut">
              <a:rPr lang="en-PH" smtClean="0"/>
              <a:pPr>
                <a:defRPr/>
              </a:pPr>
              <a:t>28/04/2022</a:t>
            </a:fld>
            <a:endParaRPr lang="en-PH"/>
          </a:p>
        </p:txBody>
      </p:sp>
      <p:sp>
        <p:nvSpPr>
          <p:cNvPr id="6" name="Footer Placeholder 5"/>
          <p:cNvSpPr>
            <a:spLocks noGrp="1"/>
          </p:cNvSpPr>
          <p:nvPr>
            <p:ph type="ftr" sz="quarter" idx="11"/>
          </p:nvPr>
        </p:nvSpPr>
        <p:spPr/>
        <p:txBody>
          <a:bodyPr/>
          <a:lstStyle/>
          <a:p>
            <a:pPr>
              <a:defRPr/>
            </a:pPr>
            <a:endParaRPr lang="en-PH"/>
          </a:p>
        </p:txBody>
      </p:sp>
      <p:sp>
        <p:nvSpPr>
          <p:cNvPr id="7" name="Slide Number Placeholder 6"/>
          <p:cNvSpPr>
            <a:spLocks noGrp="1"/>
          </p:cNvSpPr>
          <p:nvPr>
            <p:ph type="sldNum" sz="quarter" idx="12"/>
          </p:nvPr>
        </p:nvSpPr>
        <p:spPr/>
        <p:txBody>
          <a:bodyPr/>
          <a:lstStyle/>
          <a:p>
            <a:fld id="{2D44AD94-AD1B-4B2D-AB8B-70B58D22A8C8}" type="slidenum">
              <a:rPr lang="en-PH" altLang="en-US" smtClean="0"/>
              <a:pPr/>
              <a:t>‹#›</a:t>
            </a:fld>
            <a:endParaRPr lang="en-PH" altLang="en-US"/>
          </a:p>
        </p:txBody>
      </p:sp>
    </p:spTree>
    <p:extLst>
      <p:ext uri="{BB962C8B-B14F-4D97-AF65-F5344CB8AC3E}">
        <p14:creationId xmlns:p14="http://schemas.microsoft.com/office/powerpoint/2010/main" val="11295932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64EC918-9594-45D0-991A-E3B4BB0C2A41}" type="datetimeFigureOut">
              <a:rPr lang="en-PH" smtClean="0"/>
              <a:pPr>
                <a:defRPr/>
              </a:pPr>
              <a:t>28/04/2022</a:t>
            </a:fld>
            <a:endParaRPr lang="en-PH"/>
          </a:p>
        </p:txBody>
      </p:sp>
      <p:sp>
        <p:nvSpPr>
          <p:cNvPr id="6" name="Footer Placeholder 5"/>
          <p:cNvSpPr>
            <a:spLocks noGrp="1"/>
          </p:cNvSpPr>
          <p:nvPr>
            <p:ph type="ftr" sz="quarter" idx="11"/>
          </p:nvPr>
        </p:nvSpPr>
        <p:spPr/>
        <p:txBody>
          <a:bodyPr/>
          <a:lstStyle/>
          <a:p>
            <a:pPr>
              <a:defRPr/>
            </a:pPr>
            <a:endParaRPr lang="en-PH"/>
          </a:p>
        </p:txBody>
      </p:sp>
      <p:sp>
        <p:nvSpPr>
          <p:cNvPr id="7" name="Slide Number Placeholder 6"/>
          <p:cNvSpPr>
            <a:spLocks noGrp="1"/>
          </p:cNvSpPr>
          <p:nvPr>
            <p:ph type="sldNum" sz="quarter" idx="12"/>
          </p:nvPr>
        </p:nvSpPr>
        <p:spPr/>
        <p:txBody>
          <a:bodyPr/>
          <a:lstStyle/>
          <a:p>
            <a:fld id="{5B651DD7-C3D1-4955-A08C-B2EC6E8E66F0}" type="slidenum">
              <a:rPr lang="en-PH" altLang="en-US" smtClean="0"/>
              <a:pPr/>
              <a:t>‹#›</a:t>
            </a:fld>
            <a:endParaRPr lang="en-PH" altLang="en-US"/>
          </a:p>
        </p:txBody>
      </p:sp>
    </p:spTree>
    <p:extLst>
      <p:ext uri="{BB962C8B-B14F-4D97-AF65-F5344CB8AC3E}">
        <p14:creationId xmlns:p14="http://schemas.microsoft.com/office/powerpoint/2010/main" val="30138739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31E1CF6-5DE7-41D0-B2D4-EFC0BD82AF24}" type="datetimeFigureOut">
              <a:rPr lang="en-PH" smtClean="0"/>
              <a:pPr>
                <a:defRPr/>
              </a:pPr>
              <a:t>28/04/2022</a:t>
            </a:fld>
            <a:endParaRPr lang="en-PH"/>
          </a:p>
        </p:txBody>
      </p:sp>
      <p:sp>
        <p:nvSpPr>
          <p:cNvPr id="5" name="Footer Placeholder 4"/>
          <p:cNvSpPr>
            <a:spLocks noGrp="1"/>
          </p:cNvSpPr>
          <p:nvPr>
            <p:ph type="ftr" sz="quarter" idx="11"/>
          </p:nvPr>
        </p:nvSpPr>
        <p:spPr/>
        <p:txBody>
          <a:bodyPr/>
          <a:lstStyle/>
          <a:p>
            <a:pPr>
              <a:defRPr/>
            </a:pPr>
            <a:endParaRPr lang="en-PH"/>
          </a:p>
        </p:txBody>
      </p:sp>
      <p:sp>
        <p:nvSpPr>
          <p:cNvPr id="6" name="Slide Number Placeholder 5"/>
          <p:cNvSpPr>
            <a:spLocks noGrp="1"/>
          </p:cNvSpPr>
          <p:nvPr>
            <p:ph type="sldNum" sz="quarter" idx="12"/>
          </p:nvPr>
        </p:nvSpPr>
        <p:spPr/>
        <p:txBody>
          <a:bodyPr/>
          <a:lstStyle/>
          <a:p>
            <a:fld id="{AAE47C4C-6796-4775-8C7E-58603F45CDBF}" type="slidenum">
              <a:rPr lang="en-PH" altLang="en-US" smtClean="0"/>
              <a:pPr/>
              <a:t>‹#›</a:t>
            </a:fld>
            <a:endParaRPr lang="en-PH" altLang="en-US"/>
          </a:p>
        </p:txBody>
      </p:sp>
    </p:spTree>
    <p:extLst>
      <p:ext uri="{BB962C8B-B14F-4D97-AF65-F5344CB8AC3E}">
        <p14:creationId xmlns:p14="http://schemas.microsoft.com/office/powerpoint/2010/main" val="27789355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7355003-7E9A-4559-AF64-710AD37ACDEB}" type="datetimeFigureOut">
              <a:rPr lang="en-PH" smtClean="0"/>
              <a:pPr>
                <a:defRPr/>
              </a:pPr>
              <a:t>28/04/2022</a:t>
            </a:fld>
            <a:endParaRPr lang="en-PH"/>
          </a:p>
        </p:txBody>
      </p:sp>
      <p:sp>
        <p:nvSpPr>
          <p:cNvPr id="5" name="Footer Placeholder 4"/>
          <p:cNvSpPr>
            <a:spLocks noGrp="1"/>
          </p:cNvSpPr>
          <p:nvPr>
            <p:ph type="ftr" sz="quarter" idx="11"/>
          </p:nvPr>
        </p:nvSpPr>
        <p:spPr/>
        <p:txBody>
          <a:bodyPr/>
          <a:lstStyle/>
          <a:p>
            <a:pPr>
              <a:defRPr/>
            </a:pPr>
            <a:endParaRPr lang="en-PH"/>
          </a:p>
        </p:txBody>
      </p:sp>
      <p:sp>
        <p:nvSpPr>
          <p:cNvPr id="6" name="Slide Number Placeholder 5"/>
          <p:cNvSpPr>
            <a:spLocks noGrp="1"/>
          </p:cNvSpPr>
          <p:nvPr>
            <p:ph type="sldNum" sz="quarter" idx="12"/>
          </p:nvPr>
        </p:nvSpPr>
        <p:spPr/>
        <p:txBody>
          <a:bodyPr/>
          <a:lstStyle/>
          <a:p>
            <a:fld id="{FE415BBC-15E7-43CF-9A7B-91769DDDD154}" type="slidenum">
              <a:rPr lang="en-PH" altLang="en-US" smtClean="0"/>
              <a:pPr/>
              <a:t>‹#›</a:t>
            </a:fld>
            <a:endParaRPr lang="en-PH" altLang="en-US"/>
          </a:p>
        </p:txBody>
      </p:sp>
    </p:spTree>
    <p:extLst>
      <p:ext uri="{BB962C8B-B14F-4D97-AF65-F5344CB8AC3E}">
        <p14:creationId xmlns:p14="http://schemas.microsoft.com/office/powerpoint/2010/main" val="127380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3">
            <a:extLst>
              <a:ext uri="{FF2B5EF4-FFF2-40B4-BE49-F238E27FC236}">
                <a16:creationId xmlns:a16="http://schemas.microsoft.com/office/drawing/2014/main" xmlns="" id="{9A3DE6B8-7C49-4F72-AA2E-78320E0BCBC7}"/>
              </a:ext>
            </a:extLst>
          </p:cNvPr>
          <p:cNvSpPr>
            <a:spLocks noGrp="1"/>
          </p:cNvSpPr>
          <p:nvPr>
            <p:ph type="dt" sz="half" idx="10"/>
          </p:nvPr>
        </p:nvSpPr>
        <p:spPr/>
        <p:txBody>
          <a:bodyPr/>
          <a:lstStyle>
            <a:lvl1pPr>
              <a:defRPr/>
            </a:lvl1pPr>
          </a:lstStyle>
          <a:p>
            <a:fld id="{083393AA-FE1A-4640-8840-2FDB3A236687}" type="datetimeFigureOut">
              <a:rPr lang="en-PH" smtClean="0"/>
              <a:t>28/04/2022</a:t>
            </a:fld>
            <a:endParaRPr lang="en-PH"/>
          </a:p>
        </p:txBody>
      </p:sp>
      <p:sp>
        <p:nvSpPr>
          <p:cNvPr id="8" name="Footer Placeholder 4">
            <a:extLst>
              <a:ext uri="{FF2B5EF4-FFF2-40B4-BE49-F238E27FC236}">
                <a16:creationId xmlns:a16="http://schemas.microsoft.com/office/drawing/2014/main" xmlns="" id="{0A82E3D3-2061-4C4D-8361-D3E2537BE05A}"/>
              </a:ext>
            </a:extLst>
          </p:cNvPr>
          <p:cNvSpPr>
            <a:spLocks noGrp="1"/>
          </p:cNvSpPr>
          <p:nvPr>
            <p:ph type="ftr" sz="quarter" idx="11"/>
          </p:nvPr>
        </p:nvSpPr>
        <p:spPr/>
        <p:txBody>
          <a:bodyPr/>
          <a:lstStyle>
            <a:lvl1pPr>
              <a:defRPr/>
            </a:lvl1pPr>
          </a:lstStyle>
          <a:p>
            <a:endParaRPr lang="en-PH"/>
          </a:p>
        </p:txBody>
      </p:sp>
      <p:sp>
        <p:nvSpPr>
          <p:cNvPr id="9" name="Slide Number Placeholder 5">
            <a:extLst>
              <a:ext uri="{FF2B5EF4-FFF2-40B4-BE49-F238E27FC236}">
                <a16:creationId xmlns:a16="http://schemas.microsoft.com/office/drawing/2014/main" xmlns="" id="{ED99009D-7F03-464E-B753-1F6AA795522A}"/>
              </a:ext>
            </a:extLst>
          </p:cNvPr>
          <p:cNvSpPr>
            <a:spLocks noGrp="1"/>
          </p:cNvSpPr>
          <p:nvPr>
            <p:ph type="sldNum" sz="quarter" idx="12"/>
          </p:nvPr>
        </p:nvSpPr>
        <p:spPr/>
        <p:txBody>
          <a:bodyPr/>
          <a:lstStyle>
            <a:lvl1pPr>
              <a:defRPr/>
            </a:lvl1pPr>
          </a:lstStyle>
          <a:p>
            <a:fld id="{89A57084-9FF2-4E89-B8E6-6B161DBCAD5F}" type="slidenum">
              <a:rPr lang="en-PH" smtClean="0"/>
              <a:t>‹#›</a:t>
            </a:fld>
            <a:endParaRPr lang="en-PH"/>
          </a:p>
        </p:txBody>
      </p:sp>
    </p:spTree>
    <p:extLst>
      <p:ext uri="{BB962C8B-B14F-4D97-AF65-F5344CB8AC3E}">
        <p14:creationId xmlns:p14="http://schemas.microsoft.com/office/powerpoint/2010/main" val="648976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3">
            <a:extLst>
              <a:ext uri="{FF2B5EF4-FFF2-40B4-BE49-F238E27FC236}">
                <a16:creationId xmlns:a16="http://schemas.microsoft.com/office/drawing/2014/main" xmlns="" id="{DF5D7DBD-C296-408C-A334-3BC30D1B99F3}"/>
              </a:ext>
            </a:extLst>
          </p:cNvPr>
          <p:cNvSpPr>
            <a:spLocks noGrp="1"/>
          </p:cNvSpPr>
          <p:nvPr>
            <p:ph type="dt" sz="half" idx="10"/>
          </p:nvPr>
        </p:nvSpPr>
        <p:spPr/>
        <p:txBody>
          <a:bodyPr/>
          <a:lstStyle>
            <a:lvl1pPr>
              <a:defRPr/>
            </a:lvl1pPr>
          </a:lstStyle>
          <a:p>
            <a:fld id="{083393AA-FE1A-4640-8840-2FDB3A236687}" type="datetimeFigureOut">
              <a:rPr lang="en-PH" smtClean="0"/>
              <a:t>28/04/2022</a:t>
            </a:fld>
            <a:endParaRPr lang="en-PH"/>
          </a:p>
        </p:txBody>
      </p:sp>
      <p:sp>
        <p:nvSpPr>
          <p:cNvPr id="4" name="Footer Placeholder 4">
            <a:extLst>
              <a:ext uri="{FF2B5EF4-FFF2-40B4-BE49-F238E27FC236}">
                <a16:creationId xmlns:a16="http://schemas.microsoft.com/office/drawing/2014/main" xmlns="" id="{D7A2D64B-2106-4BF4-A017-95FAF8894D5F}"/>
              </a:ext>
            </a:extLst>
          </p:cNvPr>
          <p:cNvSpPr>
            <a:spLocks noGrp="1"/>
          </p:cNvSpPr>
          <p:nvPr>
            <p:ph type="ftr" sz="quarter" idx="11"/>
          </p:nvPr>
        </p:nvSpPr>
        <p:spPr/>
        <p:txBody>
          <a:bodyPr/>
          <a:lstStyle>
            <a:lvl1pPr>
              <a:defRPr/>
            </a:lvl1pPr>
          </a:lstStyle>
          <a:p>
            <a:endParaRPr lang="en-PH"/>
          </a:p>
        </p:txBody>
      </p:sp>
      <p:sp>
        <p:nvSpPr>
          <p:cNvPr id="5" name="Slide Number Placeholder 5">
            <a:extLst>
              <a:ext uri="{FF2B5EF4-FFF2-40B4-BE49-F238E27FC236}">
                <a16:creationId xmlns:a16="http://schemas.microsoft.com/office/drawing/2014/main" xmlns="" id="{C9996377-7847-479D-8B47-7ACBF67F9AC9}"/>
              </a:ext>
            </a:extLst>
          </p:cNvPr>
          <p:cNvSpPr>
            <a:spLocks noGrp="1"/>
          </p:cNvSpPr>
          <p:nvPr>
            <p:ph type="sldNum" sz="quarter" idx="12"/>
          </p:nvPr>
        </p:nvSpPr>
        <p:spPr/>
        <p:txBody>
          <a:bodyPr/>
          <a:lstStyle>
            <a:lvl1pPr>
              <a:defRPr/>
            </a:lvl1pPr>
          </a:lstStyle>
          <a:p>
            <a:fld id="{89A57084-9FF2-4E89-B8E6-6B161DBCAD5F}" type="slidenum">
              <a:rPr lang="en-PH" smtClean="0"/>
              <a:t>‹#›</a:t>
            </a:fld>
            <a:endParaRPr lang="en-PH"/>
          </a:p>
        </p:txBody>
      </p:sp>
    </p:spTree>
    <p:extLst>
      <p:ext uri="{BB962C8B-B14F-4D97-AF65-F5344CB8AC3E}">
        <p14:creationId xmlns:p14="http://schemas.microsoft.com/office/powerpoint/2010/main" val="3427636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17AF2D40-69AD-44F0-9CA6-B22BA8828085}"/>
              </a:ext>
            </a:extLst>
          </p:cNvPr>
          <p:cNvSpPr>
            <a:spLocks noGrp="1"/>
          </p:cNvSpPr>
          <p:nvPr>
            <p:ph type="dt" sz="half" idx="10"/>
          </p:nvPr>
        </p:nvSpPr>
        <p:spPr/>
        <p:txBody>
          <a:bodyPr/>
          <a:lstStyle>
            <a:lvl1pPr>
              <a:defRPr/>
            </a:lvl1pPr>
          </a:lstStyle>
          <a:p>
            <a:fld id="{083393AA-FE1A-4640-8840-2FDB3A236687}" type="datetimeFigureOut">
              <a:rPr lang="en-PH" smtClean="0"/>
              <a:t>28/04/2022</a:t>
            </a:fld>
            <a:endParaRPr lang="en-PH"/>
          </a:p>
        </p:txBody>
      </p:sp>
      <p:sp>
        <p:nvSpPr>
          <p:cNvPr id="3" name="Footer Placeholder 4">
            <a:extLst>
              <a:ext uri="{FF2B5EF4-FFF2-40B4-BE49-F238E27FC236}">
                <a16:creationId xmlns:a16="http://schemas.microsoft.com/office/drawing/2014/main" xmlns="" id="{391D29F7-5409-43BC-A3F4-8A757702A0CE}"/>
              </a:ext>
            </a:extLst>
          </p:cNvPr>
          <p:cNvSpPr>
            <a:spLocks noGrp="1"/>
          </p:cNvSpPr>
          <p:nvPr>
            <p:ph type="ftr" sz="quarter" idx="11"/>
          </p:nvPr>
        </p:nvSpPr>
        <p:spPr/>
        <p:txBody>
          <a:bodyPr/>
          <a:lstStyle>
            <a:lvl1pPr>
              <a:defRPr/>
            </a:lvl1pPr>
          </a:lstStyle>
          <a:p>
            <a:endParaRPr lang="en-PH"/>
          </a:p>
        </p:txBody>
      </p:sp>
      <p:sp>
        <p:nvSpPr>
          <p:cNvPr id="4" name="Slide Number Placeholder 5">
            <a:extLst>
              <a:ext uri="{FF2B5EF4-FFF2-40B4-BE49-F238E27FC236}">
                <a16:creationId xmlns:a16="http://schemas.microsoft.com/office/drawing/2014/main" xmlns="" id="{55D887E8-A6CB-4BF5-9922-5693E76117D1}"/>
              </a:ext>
            </a:extLst>
          </p:cNvPr>
          <p:cNvSpPr>
            <a:spLocks noGrp="1"/>
          </p:cNvSpPr>
          <p:nvPr>
            <p:ph type="sldNum" sz="quarter" idx="12"/>
          </p:nvPr>
        </p:nvSpPr>
        <p:spPr/>
        <p:txBody>
          <a:bodyPr/>
          <a:lstStyle>
            <a:lvl1pPr>
              <a:defRPr/>
            </a:lvl1pPr>
          </a:lstStyle>
          <a:p>
            <a:fld id="{89A57084-9FF2-4E89-B8E6-6B161DBCAD5F}" type="slidenum">
              <a:rPr lang="en-PH" smtClean="0"/>
              <a:t>‹#›</a:t>
            </a:fld>
            <a:endParaRPr lang="en-PH"/>
          </a:p>
        </p:txBody>
      </p:sp>
    </p:spTree>
    <p:extLst>
      <p:ext uri="{BB962C8B-B14F-4D97-AF65-F5344CB8AC3E}">
        <p14:creationId xmlns:p14="http://schemas.microsoft.com/office/powerpoint/2010/main" val="294006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D54C0526-05F2-412F-922D-810970853E45}"/>
              </a:ext>
            </a:extLst>
          </p:cNvPr>
          <p:cNvSpPr>
            <a:spLocks noGrp="1"/>
          </p:cNvSpPr>
          <p:nvPr>
            <p:ph type="dt" sz="half" idx="10"/>
          </p:nvPr>
        </p:nvSpPr>
        <p:spPr/>
        <p:txBody>
          <a:bodyPr/>
          <a:lstStyle>
            <a:lvl1pPr>
              <a:defRPr/>
            </a:lvl1pPr>
          </a:lstStyle>
          <a:p>
            <a:fld id="{083393AA-FE1A-4640-8840-2FDB3A236687}" type="datetimeFigureOut">
              <a:rPr lang="en-PH" smtClean="0"/>
              <a:t>28/04/2022</a:t>
            </a:fld>
            <a:endParaRPr lang="en-PH"/>
          </a:p>
        </p:txBody>
      </p:sp>
      <p:sp>
        <p:nvSpPr>
          <p:cNvPr id="6" name="Footer Placeholder 4">
            <a:extLst>
              <a:ext uri="{FF2B5EF4-FFF2-40B4-BE49-F238E27FC236}">
                <a16:creationId xmlns:a16="http://schemas.microsoft.com/office/drawing/2014/main" xmlns="" id="{209E18F3-26D8-4E1C-B233-129FB2F68274}"/>
              </a:ext>
            </a:extLst>
          </p:cNvPr>
          <p:cNvSpPr>
            <a:spLocks noGrp="1"/>
          </p:cNvSpPr>
          <p:nvPr>
            <p:ph type="ftr" sz="quarter" idx="11"/>
          </p:nvPr>
        </p:nvSpPr>
        <p:spPr/>
        <p:txBody>
          <a:bodyPr/>
          <a:lstStyle>
            <a:lvl1pPr>
              <a:defRPr/>
            </a:lvl1pPr>
          </a:lstStyle>
          <a:p>
            <a:endParaRPr lang="en-PH"/>
          </a:p>
        </p:txBody>
      </p:sp>
      <p:sp>
        <p:nvSpPr>
          <p:cNvPr id="7" name="Slide Number Placeholder 5">
            <a:extLst>
              <a:ext uri="{FF2B5EF4-FFF2-40B4-BE49-F238E27FC236}">
                <a16:creationId xmlns:a16="http://schemas.microsoft.com/office/drawing/2014/main" xmlns="" id="{5D0E2381-D648-48D5-B665-0A7ECA06E003}"/>
              </a:ext>
            </a:extLst>
          </p:cNvPr>
          <p:cNvSpPr>
            <a:spLocks noGrp="1"/>
          </p:cNvSpPr>
          <p:nvPr>
            <p:ph type="sldNum" sz="quarter" idx="12"/>
          </p:nvPr>
        </p:nvSpPr>
        <p:spPr/>
        <p:txBody>
          <a:bodyPr/>
          <a:lstStyle>
            <a:lvl1pPr>
              <a:defRPr/>
            </a:lvl1pPr>
          </a:lstStyle>
          <a:p>
            <a:fld id="{89A57084-9FF2-4E89-B8E6-6B161DBCAD5F}" type="slidenum">
              <a:rPr lang="en-PH" smtClean="0"/>
              <a:t>‹#›</a:t>
            </a:fld>
            <a:endParaRPr lang="en-PH"/>
          </a:p>
        </p:txBody>
      </p:sp>
    </p:spTree>
    <p:extLst>
      <p:ext uri="{BB962C8B-B14F-4D97-AF65-F5344CB8AC3E}">
        <p14:creationId xmlns:p14="http://schemas.microsoft.com/office/powerpoint/2010/main" val="3396446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PH"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0525B8CA-6145-4737-BECF-4BD652DF5711}"/>
              </a:ext>
            </a:extLst>
          </p:cNvPr>
          <p:cNvSpPr>
            <a:spLocks noGrp="1"/>
          </p:cNvSpPr>
          <p:nvPr>
            <p:ph type="dt" sz="half" idx="10"/>
          </p:nvPr>
        </p:nvSpPr>
        <p:spPr/>
        <p:txBody>
          <a:bodyPr/>
          <a:lstStyle>
            <a:lvl1pPr>
              <a:defRPr/>
            </a:lvl1pPr>
          </a:lstStyle>
          <a:p>
            <a:fld id="{083393AA-FE1A-4640-8840-2FDB3A236687}" type="datetimeFigureOut">
              <a:rPr lang="en-PH" smtClean="0"/>
              <a:t>28/04/2022</a:t>
            </a:fld>
            <a:endParaRPr lang="en-PH"/>
          </a:p>
        </p:txBody>
      </p:sp>
      <p:sp>
        <p:nvSpPr>
          <p:cNvPr id="6" name="Footer Placeholder 4">
            <a:extLst>
              <a:ext uri="{FF2B5EF4-FFF2-40B4-BE49-F238E27FC236}">
                <a16:creationId xmlns:a16="http://schemas.microsoft.com/office/drawing/2014/main" xmlns="" id="{AA8ED26E-ADC5-4E7B-956A-D9891CF34B6D}"/>
              </a:ext>
            </a:extLst>
          </p:cNvPr>
          <p:cNvSpPr>
            <a:spLocks noGrp="1"/>
          </p:cNvSpPr>
          <p:nvPr>
            <p:ph type="ftr" sz="quarter" idx="11"/>
          </p:nvPr>
        </p:nvSpPr>
        <p:spPr/>
        <p:txBody>
          <a:bodyPr/>
          <a:lstStyle>
            <a:lvl1pPr>
              <a:defRPr/>
            </a:lvl1pPr>
          </a:lstStyle>
          <a:p>
            <a:endParaRPr lang="en-PH"/>
          </a:p>
        </p:txBody>
      </p:sp>
      <p:sp>
        <p:nvSpPr>
          <p:cNvPr id="7" name="Slide Number Placeholder 5">
            <a:extLst>
              <a:ext uri="{FF2B5EF4-FFF2-40B4-BE49-F238E27FC236}">
                <a16:creationId xmlns:a16="http://schemas.microsoft.com/office/drawing/2014/main" xmlns="" id="{672D7CEB-EBE4-4DB4-AD43-AAB1D9151D5B}"/>
              </a:ext>
            </a:extLst>
          </p:cNvPr>
          <p:cNvSpPr>
            <a:spLocks noGrp="1"/>
          </p:cNvSpPr>
          <p:nvPr>
            <p:ph type="sldNum" sz="quarter" idx="12"/>
          </p:nvPr>
        </p:nvSpPr>
        <p:spPr/>
        <p:txBody>
          <a:bodyPr/>
          <a:lstStyle>
            <a:lvl1pPr>
              <a:defRPr/>
            </a:lvl1pPr>
          </a:lstStyle>
          <a:p>
            <a:fld id="{89A57084-9FF2-4E89-B8E6-6B161DBCAD5F}" type="slidenum">
              <a:rPr lang="en-PH" smtClean="0"/>
              <a:t>‹#›</a:t>
            </a:fld>
            <a:endParaRPr lang="en-PH"/>
          </a:p>
        </p:txBody>
      </p:sp>
    </p:spTree>
    <p:extLst>
      <p:ext uri="{BB962C8B-B14F-4D97-AF65-F5344CB8AC3E}">
        <p14:creationId xmlns:p14="http://schemas.microsoft.com/office/powerpoint/2010/main" val="4101447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7EC55A41-D7DA-42E3-AB3D-7D46A9AA5046}"/>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PH" altLang="en-US"/>
          </a:p>
        </p:txBody>
      </p:sp>
      <p:sp>
        <p:nvSpPr>
          <p:cNvPr id="1027" name="Text Placeholder 2">
            <a:extLst>
              <a:ext uri="{FF2B5EF4-FFF2-40B4-BE49-F238E27FC236}">
                <a16:creationId xmlns:a16="http://schemas.microsoft.com/office/drawing/2014/main" xmlns="" id="{EEB5F396-48F5-4A34-BB84-2C02C1D7F15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PH" altLang="en-US"/>
          </a:p>
        </p:txBody>
      </p:sp>
      <p:sp>
        <p:nvSpPr>
          <p:cNvPr id="4" name="Date Placeholder 3">
            <a:extLst>
              <a:ext uri="{FF2B5EF4-FFF2-40B4-BE49-F238E27FC236}">
                <a16:creationId xmlns:a16="http://schemas.microsoft.com/office/drawing/2014/main" xmlns="" id="{681B3642-DDDA-496B-9484-0F63A32AEB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083393AA-FE1A-4640-8840-2FDB3A236687}" type="datetimeFigureOut">
              <a:rPr lang="en-PH" smtClean="0"/>
              <a:t>28/04/2022</a:t>
            </a:fld>
            <a:endParaRPr lang="en-PH"/>
          </a:p>
        </p:txBody>
      </p:sp>
      <p:sp>
        <p:nvSpPr>
          <p:cNvPr id="5" name="Footer Placeholder 4">
            <a:extLst>
              <a:ext uri="{FF2B5EF4-FFF2-40B4-BE49-F238E27FC236}">
                <a16:creationId xmlns:a16="http://schemas.microsoft.com/office/drawing/2014/main" xmlns="" id="{A233776C-F011-40E8-985B-F9178E11FA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PH"/>
          </a:p>
        </p:txBody>
      </p:sp>
      <p:sp>
        <p:nvSpPr>
          <p:cNvPr id="6" name="Slide Number Placeholder 5">
            <a:extLst>
              <a:ext uri="{FF2B5EF4-FFF2-40B4-BE49-F238E27FC236}">
                <a16:creationId xmlns:a16="http://schemas.microsoft.com/office/drawing/2014/main" xmlns="" id="{147BDF7F-FCEE-4955-A772-5C5937C3926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9A57084-9FF2-4E89-B8E6-6B161DBCAD5F}" type="slidenum">
              <a:rPr lang="en-PH" smtClean="0"/>
              <a:t>‹#›</a:t>
            </a:fld>
            <a:endParaRPr lang="en-PH"/>
          </a:p>
        </p:txBody>
      </p:sp>
    </p:spTree>
    <p:extLst>
      <p:ext uri="{BB962C8B-B14F-4D97-AF65-F5344CB8AC3E}">
        <p14:creationId xmlns:p14="http://schemas.microsoft.com/office/powerpoint/2010/main" val="3940907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1" r:id="rId1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xmlns="" id="{4E37D783-2186-43F8-8D0D-E8947E0BAB33}"/>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PH" altLang="en-US"/>
          </a:p>
        </p:txBody>
      </p:sp>
      <p:sp>
        <p:nvSpPr>
          <p:cNvPr id="2051" name="Text Placeholder 2">
            <a:extLst>
              <a:ext uri="{FF2B5EF4-FFF2-40B4-BE49-F238E27FC236}">
                <a16:creationId xmlns:a16="http://schemas.microsoft.com/office/drawing/2014/main" xmlns="" id="{F88E7558-E01A-44D4-95CC-6A6EDB506CB7}"/>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PH" altLang="en-US"/>
          </a:p>
        </p:txBody>
      </p:sp>
      <p:sp>
        <p:nvSpPr>
          <p:cNvPr id="4" name="Date Placeholder 3">
            <a:extLst>
              <a:ext uri="{FF2B5EF4-FFF2-40B4-BE49-F238E27FC236}">
                <a16:creationId xmlns:a16="http://schemas.microsoft.com/office/drawing/2014/main" xmlns="" id="{7A2AA25C-84B7-4375-8667-8A115A5C2E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E7C7775B-B4F8-4238-B558-8943EF55433B}" type="datetimeFigureOut">
              <a:rPr lang="en-PH"/>
              <a:pPr>
                <a:defRPr/>
              </a:pPr>
              <a:t>28/04/2022</a:t>
            </a:fld>
            <a:endParaRPr lang="en-PH"/>
          </a:p>
        </p:txBody>
      </p:sp>
      <p:sp>
        <p:nvSpPr>
          <p:cNvPr id="5" name="Footer Placeholder 4">
            <a:extLst>
              <a:ext uri="{FF2B5EF4-FFF2-40B4-BE49-F238E27FC236}">
                <a16:creationId xmlns:a16="http://schemas.microsoft.com/office/drawing/2014/main" xmlns="" id="{ED60EAF3-0421-4F92-9BD2-EC75470341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PH"/>
          </a:p>
        </p:txBody>
      </p:sp>
      <p:sp>
        <p:nvSpPr>
          <p:cNvPr id="6" name="Slide Number Placeholder 5">
            <a:extLst>
              <a:ext uri="{FF2B5EF4-FFF2-40B4-BE49-F238E27FC236}">
                <a16:creationId xmlns:a16="http://schemas.microsoft.com/office/drawing/2014/main" xmlns="" id="{95A89F1A-2509-4B34-B2DA-2EE23DB5C87D}"/>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7232225-2AC3-4569-B03F-577417103A5B}" type="slidenum">
              <a:rPr lang="en-PH" altLang="en-US"/>
              <a:pPr/>
              <a:t>‹#›</a:t>
            </a:fld>
            <a:endParaRPr lang="en-PH" altLang="en-US"/>
          </a:p>
        </p:txBody>
      </p:sp>
    </p:spTree>
    <p:extLst>
      <p:ext uri="{BB962C8B-B14F-4D97-AF65-F5344CB8AC3E}">
        <p14:creationId xmlns:p14="http://schemas.microsoft.com/office/powerpoint/2010/main" val="8190600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8" r:id="rId1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xmlns="" id="{A3258668-1255-4642-824C-33557C5AF5A0}"/>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PH" altLang="en-US"/>
          </a:p>
        </p:txBody>
      </p:sp>
      <p:sp>
        <p:nvSpPr>
          <p:cNvPr id="3075" name="Text Placeholder 2">
            <a:extLst>
              <a:ext uri="{FF2B5EF4-FFF2-40B4-BE49-F238E27FC236}">
                <a16:creationId xmlns:a16="http://schemas.microsoft.com/office/drawing/2014/main" xmlns="" id="{2C67661C-3532-4C5E-850D-E045AB14BD44}"/>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PH" altLang="en-US"/>
          </a:p>
        </p:txBody>
      </p:sp>
      <p:sp>
        <p:nvSpPr>
          <p:cNvPr id="4" name="Date Placeholder 3">
            <a:extLst>
              <a:ext uri="{FF2B5EF4-FFF2-40B4-BE49-F238E27FC236}">
                <a16:creationId xmlns:a16="http://schemas.microsoft.com/office/drawing/2014/main" xmlns="" id="{4451B794-F03F-4FC9-9F54-401073EC4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D4CA576F-410C-48E7-8489-8F9AD2365012}" type="datetimeFigureOut">
              <a:rPr lang="en-PH"/>
              <a:pPr>
                <a:defRPr/>
              </a:pPr>
              <a:t>28/04/2022</a:t>
            </a:fld>
            <a:endParaRPr lang="en-PH"/>
          </a:p>
        </p:txBody>
      </p:sp>
      <p:sp>
        <p:nvSpPr>
          <p:cNvPr id="5" name="Footer Placeholder 4">
            <a:extLst>
              <a:ext uri="{FF2B5EF4-FFF2-40B4-BE49-F238E27FC236}">
                <a16:creationId xmlns:a16="http://schemas.microsoft.com/office/drawing/2014/main" xmlns="" id="{9EA69975-5AFA-49E9-B013-DC6D9F6259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PH"/>
          </a:p>
        </p:txBody>
      </p:sp>
      <p:sp>
        <p:nvSpPr>
          <p:cNvPr id="6" name="Slide Number Placeholder 5">
            <a:extLst>
              <a:ext uri="{FF2B5EF4-FFF2-40B4-BE49-F238E27FC236}">
                <a16:creationId xmlns:a16="http://schemas.microsoft.com/office/drawing/2014/main" xmlns="" id="{ED340DD3-02A5-45CB-A12C-62D38419117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D52AAF8-D0E1-4336-AA34-39CE29CBD5A2}" type="slidenum">
              <a:rPr lang="en-PH" altLang="en-US"/>
              <a:pPr/>
              <a:t>‹#›</a:t>
            </a:fld>
            <a:endParaRPr lang="en-PH" altLang="en-US"/>
          </a:p>
        </p:txBody>
      </p:sp>
    </p:spTree>
    <p:extLst>
      <p:ext uri="{BB962C8B-B14F-4D97-AF65-F5344CB8AC3E}">
        <p14:creationId xmlns:p14="http://schemas.microsoft.com/office/powerpoint/2010/main" val="18059623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9" r:id="rId12"/>
    <p:sldLayoutId id="2147483700" r:id="rId13"/>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393AA-FE1A-4640-8840-2FDB3A236687}" type="datetimeFigureOut">
              <a:rPr lang="en-PH" smtClean="0"/>
              <a:t>28/04/2022</a:t>
            </a:fld>
            <a:endParaRPr lang="en-P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57084-9FF2-4E89-B8E6-6B161DBCAD5F}" type="slidenum">
              <a:rPr lang="en-PH" smtClean="0"/>
              <a:t>‹#›</a:t>
            </a:fld>
            <a:endParaRPr lang="en-PH"/>
          </a:p>
        </p:txBody>
      </p:sp>
    </p:spTree>
    <p:extLst>
      <p:ext uri="{BB962C8B-B14F-4D97-AF65-F5344CB8AC3E}">
        <p14:creationId xmlns:p14="http://schemas.microsoft.com/office/powerpoint/2010/main" val="101743218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6.xml"/><Relationship Id="rId6" Type="http://schemas.openxmlformats.org/officeDocument/2006/relationships/image" Target="../media/image4.svg"/><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6.xml"/><Relationship Id="rId5" Type="http://schemas.openxmlformats.org/officeDocument/2006/relationships/image" Target="../media/image14.png"/><Relationship Id="rId4" Type="http://schemas.microsoft.com/office/2014/relationships/chartEx" Target="../charts/chartEx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DAE7CE8D-B4C9-4337-A2C8-40B2B4A580A8}"/>
              </a:ext>
            </a:extLst>
          </p:cNvPr>
          <p:cNvSpPr>
            <a:spLocks noGrp="1"/>
          </p:cNvSpPr>
          <p:nvPr>
            <p:ph type="title"/>
          </p:nvPr>
        </p:nvSpPr>
        <p:spPr>
          <a:xfrm>
            <a:off x="415708" y="2624063"/>
            <a:ext cx="6099717" cy="1325563"/>
          </a:xfrm>
        </p:spPr>
        <p:txBody>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FY 2022 </a:t>
            </a:r>
            <a:br>
              <a:rPr lang="en-US" sz="3600" b="1" dirty="0">
                <a:latin typeface="Tahoma" panose="020B0604030504040204" pitchFamily="34" charset="0"/>
                <a:ea typeface="Tahoma" panose="020B0604030504040204" pitchFamily="34" charset="0"/>
                <a:cs typeface="Tahoma" panose="020B0604030504040204" pitchFamily="34" charset="0"/>
              </a:rPr>
            </a:br>
            <a:r>
              <a:rPr lang="en-US" sz="3600" b="1" dirty="0">
                <a:latin typeface="Tahoma" panose="020B0604030504040204" pitchFamily="34" charset="0"/>
                <a:ea typeface="Tahoma" panose="020B0604030504040204" pitchFamily="34" charset="0"/>
                <a:cs typeface="Tahoma" panose="020B0604030504040204" pitchFamily="34" charset="0"/>
              </a:rPr>
              <a:t>LOCAL GOVERNMENT SUPPORT FUND COMPONENTS</a:t>
            </a:r>
            <a:endParaRPr lang="en-PH" sz="2800" b="1"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3" descr="C:\Users\blagunay\Desktop\Pub Icons (Others)\download.png">
            <a:extLst>
              <a:ext uri="{FF2B5EF4-FFF2-40B4-BE49-F238E27FC236}">
                <a16:creationId xmlns:a16="http://schemas.microsoft.com/office/drawing/2014/main" xmlns="" id="{38CF6DFA-7FB5-461D-B3CD-25DEF4270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52" y="4760962"/>
            <a:ext cx="6350000" cy="428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C3C7B72F-4B5C-4D87-91C1-4D44714ACA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1289" y="539450"/>
            <a:ext cx="842319" cy="842319"/>
          </a:xfrm>
          <a:prstGeom prst="rect">
            <a:avLst/>
          </a:prstGeom>
        </p:spPr>
      </p:pic>
      <p:sp>
        <p:nvSpPr>
          <p:cNvPr id="7" name="TextBox 6">
            <a:extLst>
              <a:ext uri="{FF2B5EF4-FFF2-40B4-BE49-F238E27FC236}">
                <a16:creationId xmlns:a16="http://schemas.microsoft.com/office/drawing/2014/main" xmlns="" id="{0F0BB49E-2E23-469B-AF45-322DB461BACC}"/>
              </a:ext>
            </a:extLst>
          </p:cNvPr>
          <p:cNvSpPr txBox="1"/>
          <p:nvPr/>
        </p:nvSpPr>
        <p:spPr>
          <a:xfrm>
            <a:off x="415708" y="1462560"/>
            <a:ext cx="6097639" cy="338554"/>
          </a:xfrm>
          <a:prstGeom prst="rect">
            <a:avLst/>
          </a:prstGeom>
          <a:noFill/>
        </p:spPr>
        <p:txBody>
          <a:bodyPr wrap="square" rtlCol="0">
            <a:spAutoFit/>
          </a:bodyPr>
          <a:lstStyle/>
          <a:p>
            <a:pPr algn="ctr"/>
            <a:r>
              <a:rPr lang="en-PH" sz="1600" dirty="0">
                <a:latin typeface="Book Antiqua" panose="02040602050305030304" pitchFamily="18" charset="0"/>
                <a:ea typeface="Tahoma" panose="020B0604030504040204" pitchFamily="34" charset="0"/>
                <a:cs typeface="Tahoma" panose="020B0604030504040204" pitchFamily="34" charset="0"/>
              </a:rPr>
              <a:t>DEPARTMENT OF BUDGET AND MANAGEMENT</a:t>
            </a:r>
          </a:p>
        </p:txBody>
      </p:sp>
      <p:sp>
        <p:nvSpPr>
          <p:cNvPr id="8" name="TextBox 7">
            <a:extLst>
              <a:ext uri="{FF2B5EF4-FFF2-40B4-BE49-F238E27FC236}">
                <a16:creationId xmlns:a16="http://schemas.microsoft.com/office/drawing/2014/main" xmlns="" id="{8747D3D9-F938-49E9-B60D-5974A21D0012}"/>
              </a:ext>
            </a:extLst>
          </p:cNvPr>
          <p:cNvSpPr txBox="1"/>
          <p:nvPr/>
        </p:nvSpPr>
        <p:spPr>
          <a:xfrm>
            <a:off x="125280" y="5486697"/>
            <a:ext cx="6674335" cy="830997"/>
          </a:xfrm>
          <a:prstGeom prst="rect">
            <a:avLst/>
          </a:prstGeom>
          <a:noFill/>
        </p:spPr>
        <p:txBody>
          <a:bodyPr wrap="square" rtlCol="0">
            <a:spAutoFit/>
          </a:bodyPr>
          <a:lstStyle/>
          <a:p>
            <a:pPr algn="ctr"/>
            <a:r>
              <a:rPr lang="en-US" sz="1600" b="1" dirty="0">
                <a:latin typeface="Tahoma" panose="020B0604030504040204" pitchFamily="34" charset="0"/>
                <a:ea typeface="Tahoma" panose="020B0604030504040204" pitchFamily="34" charset="0"/>
                <a:cs typeface="Tahoma" panose="020B0604030504040204" pitchFamily="34" charset="0"/>
              </a:rPr>
              <a:t>JOHN ARIES S. MACASPAC</a:t>
            </a:r>
          </a:p>
          <a:p>
            <a:pPr algn="ctr"/>
            <a:r>
              <a:rPr lang="en-US" sz="1600" dirty="0">
                <a:latin typeface="Tahoma" panose="020B0604030504040204" pitchFamily="34" charset="0"/>
                <a:ea typeface="Tahoma" panose="020B0604030504040204" pitchFamily="34" charset="0"/>
                <a:cs typeface="Tahoma" panose="020B0604030504040204" pitchFamily="34" charset="0"/>
              </a:rPr>
              <a:t>Local Government and Regional Coordination Bureau</a:t>
            </a:r>
          </a:p>
          <a:p>
            <a:pPr algn="ctr"/>
            <a:r>
              <a:rPr lang="en-US" sz="1600" dirty="0">
                <a:latin typeface="Tahoma" panose="020B0604030504040204" pitchFamily="34" charset="0"/>
                <a:ea typeface="Tahoma" panose="020B0604030504040204" pitchFamily="34" charset="0"/>
                <a:cs typeface="Tahoma" panose="020B0604030504040204" pitchFamily="34" charset="0"/>
              </a:rPr>
              <a:t>Department of Budget and Management</a:t>
            </a:r>
            <a:endParaRPr lang="en-PH"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8603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500"/>
                                        <p:tgtEl>
                                          <p:spTgt spid="7"/>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31FADD4C-F33E-4D76-8135-77CAFF7175D8}"/>
              </a:ext>
            </a:extLst>
          </p:cNvPr>
          <p:cNvGraphicFramePr>
            <a:graphicFrameLocks noGrp="1"/>
          </p:cNvGraphicFramePr>
          <p:nvPr>
            <p:extLst>
              <p:ext uri="{D42A27DB-BD31-4B8C-83A1-F6EECF244321}">
                <p14:modId xmlns:p14="http://schemas.microsoft.com/office/powerpoint/2010/main" val="578560245"/>
              </p:ext>
            </p:extLst>
          </p:nvPr>
        </p:nvGraphicFramePr>
        <p:xfrm>
          <a:off x="304800" y="1564010"/>
          <a:ext cx="11629291" cy="3389713"/>
        </p:xfrm>
        <a:graphic>
          <a:graphicData uri="http://schemas.openxmlformats.org/drawingml/2006/table">
            <a:tbl>
              <a:tblPr firstRow="1" bandRow="1">
                <a:tableStyleId>{5C22544A-7EE6-4342-B048-85BDC9FD1C3A}</a:tableStyleId>
              </a:tblPr>
              <a:tblGrid>
                <a:gridCol w="3481897">
                  <a:extLst>
                    <a:ext uri="{9D8B030D-6E8A-4147-A177-3AD203B41FA5}">
                      <a16:colId xmlns:a16="http://schemas.microsoft.com/office/drawing/2014/main" xmlns="" val="20000"/>
                    </a:ext>
                  </a:extLst>
                </a:gridCol>
                <a:gridCol w="351549">
                  <a:extLst>
                    <a:ext uri="{9D8B030D-6E8A-4147-A177-3AD203B41FA5}">
                      <a16:colId xmlns:a16="http://schemas.microsoft.com/office/drawing/2014/main" xmlns="" val="20001"/>
                    </a:ext>
                  </a:extLst>
                </a:gridCol>
                <a:gridCol w="4185139">
                  <a:extLst>
                    <a:ext uri="{9D8B030D-6E8A-4147-A177-3AD203B41FA5}">
                      <a16:colId xmlns:a16="http://schemas.microsoft.com/office/drawing/2014/main" xmlns="" val="20002"/>
                    </a:ext>
                  </a:extLst>
                </a:gridCol>
                <a:gridCol w="562707">
                  <a:extLst>
                    <a:ext uri="{9D8B030D-6E8A-4147-A177-3AD203B41FA5}">
                      <a16:colId xmlns:a16="http://schemas.microsoft.com/office/drawing/2014/main" xmlns="" val="20003"/>
                    </a:ext>
                  </a:extLst>
                </a:gridCol>
                <a:gridCol w="3047999">
                  <a:extLst>
                    <a:ext uri="{9D8B030D-6E8A-4147-A177-3AD203B41FA5}">
                      <a16:colId xmlns:a16="http://schemas.microsoft.com/office/drawing/2014/main" xmlns="" val="20004"/>
                    </a:ext>
                  </a:extLst>
                </a:gridCol>
              </a:tblGrid>
              <a:tr h="362784">
                <a:tc>
                  <a:txBody>
                    <a:bodyPr/>
                    <a:lstStyle/>
                    <a:p>
                      <a:pPr algn="ctr"/>
                      <a:r>
                        <a:rPr lang="en-PH" sz="1800" dirty="0">
                          <a:solidFill>
                            <a:schemeClr val="tx1"/>
                          </a:solidFill>
                          <a:latin typeface="Franklin Gothic Medium Cond" panose="020B0606030402020204" pitchFamily="34" charset="0"/>
                        </a:rPr>
                        <a:t>LGU</a:t>
                      </a:r>
                    </a:p>
                  </a:txBody>
                  <a:tcPr marL="121911" marR="121911" marT="45723" marB="45723" anchor="ctr">
                    <a:lnR w="12700" cmpd="sng">
                      <a:noFill/>
                    </a:lnR>
                    <a:lnB w="38100" cmpd="sng">
                      <a:noFill/>
                    </a:lnB>
                    <a:solidFill>
                      <a:schemeClr val="tx2">
                        <a:lumMod val="20000"/>
                        <a:lumOff val="80000"/>
                      </a:schemeClr>
                    </a:solid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DBM Central Office</a:t>
                      </a:r>
                    </a:p>
                  </a:txBody>
                  <a:tcPr marL="121911" marR="121911" marT="45723" marB="45723" anchor="ctr">
                    <a:lnL w="12700" cmpd="sng">
                      <a:noFill/>
                    </a:lnL>
                    <a:lnR w="12700" cmpd="sng">
                      <a:noFill/>
                    </a:lnR>
                    <a:solidFill>
                      <a:schemeClr val="accent4">
                        <a:lumMod val="60000"/>
                        <a:lumOff val="40000"/>
                      </a:schemeClr>
                    </a:solid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err="1">
                          <a:solidFill>
                            <a:schemeClr val="tx1"/>
                          </a:solidFill>
                          <a:latin typeface="Franklin Gothic Medium Cond" panose="020B0606030402020204" pitchFamily="34" charset="0"/>
                        </a:rPr>
                        <a:t>BTr</a:t>
                      </a:r>
                      <a:endParaRPr lang="en-PH" sz="1800" dirty="0">
                        <a:solidFill>
                          <a:schemeClr val="tx1"/>
                        </a:solidFill>
                        <a:latin typeface="Franklin Gothic Medium Cond" panose="020B0606030402020204" pitchFamily="34" charset="0"/>
                      </a:endParaRPr>
                    </a:p>
                  </a:txBody>
                  <a:tcPr marL="121911" marR="121911"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xmlns="" val="10000"/>
                  </a:ext>
                </a:extLst>
              </a:tr>
              <a:tr h="0">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B w="12700" cmpd="sng">
                      <a:noFill/>
                    </a:lnB>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906952">
                <a:tc>
                  <a:txBody>
                    <a:bodyPr/>
                    <a:lstStyle/>
                    <a:p>
                      <a:pPr algn="ctr"/>
                      <a:r>
                        <a:rPr lang="en-US" sz="1800" dirty="0">
                          <a:solidFill>
                            <a:schemeClr val="tx1"/>
                          </a:solidFill>
                          <a:latin typeface="Franklin Gothic Medium Cond" panose="020B0606030402020204" pitchFamily="34" charset="0"/>
                        </a:rPr>
                        <a:t>Submit request and corresponding documentary requirements  to the DBM Central Office</a:t>
                      </a:r>
                    </a:p>
                  </a:txBody>
                  <a:tcPr marL="121911" marR="121911" marT="45723" marB="45723" anchor="ctr">
                    <a:lnR w="12700" cmpd="sng">
                      <a:noFill/>
                    </a:lnR>
                    <a:lnT w="12700" cmpd="sng">
                      <a:noFill/>
                    </a:lnT>
                    <a:lnB w="12700" cmpd="sng">
                      <a:noFill/>
                    </a:lnB>
                    <a:solidFill>
                      <a:schemeClr val="tx2">
                        <a:lumMod val="20000"/>
                        <a:lumOff val="80000"/>
                      </a:schemeClr>
                    </a:solid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dirty="0">
                          <a:solidFill>
                            <a:schemeClr val="tx1"/>
                          </a:solidFill>
                          <a:latin typeface="Franklin Gothic Medium Cond" panose="020B0606030402020204" pitchFamily="34" charset="0"/>
                        </a:rPr>
                        <a:t>Check compliance with the documentary requirements submitted by the LGUs and return the same immediately in the event that the documentations required are incomplete</a:t>
                      </a: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966"/>
                    </a:solid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T w="12700" cmpd="sng">
                      <a:noFill/>
                    </a:lnT>
                    <a:lnB w="12700" cmpd="sng">
                      <a:noFill/>
                    </a:lnB>
                    <a:noFill/>
                  </a:tcPr>
                </a:tc>
                <a:extLst>
                  <a:ext uri="{0D108BD9-81ED-4DB2-BD59-A6C34878D82A}">
                    <a16:rowId xmlns:a16="http://schemas.microsoft.com/office/drawing/2014/main" xmlns="" val="10002"/>
                  </a:ext>
                </a:extLst>
              </a:tr>
              <a:tr h="242168">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722773">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dirty="0">
                          <a:solidFill>
                            <a:schemeClr val="tx1"/>
                          </a:solidFill>
                          <a:latin typeface="Franklin Gothic Medium Cond" panose="020B0606030402020204" pitchFamily="34" charset="0"/>
                        </a:rPr>
                        <a:t>Conduct evaluation of the fully compliant SBRs and render appropriate action thereon</a:t>
                      </a: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solidFill>
                      <a:schemeClr val="accent4">
                        <a:lumMod val="60000"/>
                        <a:lumOff val="40000"/>
                      </a:schemeClr>
                    </a:solid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T w="12700" cmpd="sng">
                      <a:noFill/>
                    </a:lnT>
                    <a:lnB w="12700" cmpd="sng">
                      <a:noFill/>
                    </a:lnB>
                    <a:noFill/>
                  </a:tcPr>
                </a:tc>
                <a:extLst>
                  <a:ext uri="{0D108BD9-81ED-4DB2-BD59-A6C34878D82A}">
                    <a16:rowId xmlns:a16="http://schemas.microsoft.com/office/drawing/2014/main" xmlns="" val="10004"/>
                  </a:ext>
                </a:extLst>
              </a:tr>
              <a:tr h="380916">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B w="12700" cmpd="sng">
                      <a:noFill/>
                    </a:lnB>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5" name="Title 4">
            <a:extLst>
              <a:ext uri="{FF2B5EF4-FFF2-40B4-BE49-F238E27FC236}">
                <a16:creationId xmlns:a16="http://schemas.microsoft.com/office/drawing/2014/main" xmlns="" id="{5C76B96D-B300-47C6-8C11-58EDADC963DD}"/>
              </a:ext>
            </a:extLst>
          </p:cNvPr>
          <p:cNvSpPr txBox="1">
            <a:spLocks/>
          </p:cNvSpPr>
          <p:nvPr/>
        </p:nvSpPr>
        <p:spPr>
          <a:xfrm>
            <a:off x="152399" y="397374"/>
            <a:ext cx="11887200" cy="1240088"/>
          </a:xfrm>
          <a:prstGeom prst="rect">
            <a:avLst/>
          </a:prstGeom>
        </p:spPr>
        <p:txBody>
          <a:bodyPr vert="horz" lIns="68580" tIns="34290" rIns="68580" bIns="3429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Franklin Gothic Demi Cond"/>
                <a:cs typeface="Times New Roman"/>
              </a:rPr>
              <a:t>GUIDELINES IN THE RELEASE OF FY 2022 LGSF-FA TO LGUs</a:t>
            </a:r>
          </a:p>
        </p:txBody>
      </p:sp>
      <p:cxnSp>
        <p:nvCxnSpPr>
          <p:cNvPr id="3" name="Straight Arrow Connector 2">
            <a:extLst>
              <a:ext uri="{FF2B5EF4-FFF2-40B4-BE49-F238E27FC236}">
                <a16:creationId xmlns:a16="http://schemas.microsoft.com/office/drawing/2014/main" xmlns="" id="{F61DD668-F4A3-495F-A54C-0CF6F237B28A}"/>
              </a:ext>
            </a:extLst>
          </p:cNvPr>
          <p:cNvCxnSpPr>
            <a:cxnSpLocks/>
          </p:cNvCxnSpPr>
          <p:nvPr/>
        </p:nvCxnSpPr>
        <p:spPr>
          <a:xfrm>
            <a:off x="3760838" y="2875935"/>
            <a:ext cx="427703" cy="0"/>
          </a:xfrm>
          <a:prstGeom prst="straightConnector1">
            <a:avLst/>
          </a:prstGeom>
          <a:ln w="38100">
            <a:solidFill>
              <a:srgbClr val="F36F13"/>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520326A1-4201-446E-B95E-17CD8A7CC256}"/>
              </a:ext>
            </a:extLst>
          </p:cNvPr>
          <p:cNvCxnSpPr>
            <a:cxnSpLocks/>
          </p:cNvCxnSpPr>
          <p:nvPr/>
        </p:nvCxnSpPr>
        <p:spPr>
          <a:xfrm>
            <a:off x="6174660" y="3502740"/>
            <a:ext cx="0" cy="331841"/>
          </a:xfrm>
          <a:prstGeom prst="straightConnector1">
            <a:avLst/>
          </a:prstGeom>
          <a:ln w="38100">
            <a:solidFill>
              <a:srgbClr val="F36F1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93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xmlns=""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INDICATIVE CEILING</a:t>
            </a:r>
          </a:p>
        </p:txBody>
      </p:sp>
      <p:graphicFrame>
        <p:nvGraphicFramePr>
          <p:cNvPr id="3" name="Table 3">
            <a:extLst>
              <a:ext uri="{FF2B5EF4-FFF2-40B4-BE49-F238E27FC236}">
                <a16:creationId xmlns:a16="http://schemas.microsoft.com/office/drawing/2014/main" xmlns="" id="{FFD571F0-77C4-45F1-AE22-DB4CB8E09198}"/>
              </a:ext>
            </a:extLst>
          </p:cNvPr>
          <p:cNvGraphicFramePr>
            <a:graphicFrameLocks noGrp="1"/>
          </p:cNvGraphicFramePr>
          <p:nvPr>
            <p:extLst>
              <p:ext uri="{D42A27DB-BD31-4B8C-83A1-F6EECF244321}">
                <p14:modId xmlns:p14="http://schemas.microsoft.com/office/powerpoint/2010/main" val="3215145793"/>
              </p:ext>
            </p:extLst>
          </p:nvPr>
        </p:nvGraphicFramePr>
        <p:xfrm>
          <a:off x="1863462" y="1957606"/>
          <a:ext cx="8465075" cy="3493625"/>
        </p:xfrm>
        <a:graphic>
          <a:graphicData uri="http://schemas.openxmlformats.org/drawingml/2006/table">
            <a:tbl>
              <a:tblPr firstRow="1" bandRow="1">
                <a:tableStyleId>{ED083AE6-46FA-4A59-8FB0-9F97EB10719F}</a:tableStyleId>
              </a:tblPr>
              <a:tblGrid>
                <a:gridCol w="4039563">
                  <a:extLst>
                    <a:ext uri="{9D8B030D-6E8A-4147-A177-3AD203B41FA5}">
                      <a16:colId xmlns:a16="http://schemas.microsoft.com/office/drawing/2014/main" xmlns="" val="3565054356"/>
                    </a:ext>
                  </a:extLst>
                </a:gridCol>
                <a:gridCol w="4425512">
                  <a:extLst>
                    <a:ext uri="{9D8B030D-6E8A-4147-A177-3AD203B41FA5}">
                      <a16:colId xmlns:a16="http://schemas.microsoft.com/office/drawing/2014/main" xmlns="" val="2415760143"/>
                    </a:ext>
                  </a:extLst>
                </a:gridCol>
              </a:tblGrid>
              <a:tr h="698725">
                <a:tc>
                  <a:txBody>
                    <a:bodyPr/>
                    <a:lstStyle/>
                    <a:p>
                      <a:pPr algn="ctr"/>
                      <a:r>
                        <a:rPr lang="en-US" sz="2500" dirty="0">
                          <a:solidFill>
                            <a:schemeClr val="tx1"/>
                          </a:solidFill>
                          <a:latin typeface="Franklin Gothic Medium Cond" panose="020B0606030402020204" pitchFamily="34" charset="0"/>
                        </a:rPr>
                        <a:t>Level of LGU</a:t>
                      </a:r>
                      <a:endParaRPr lang="en-PH" sz="2500" dirty="0">
                        <a:solidFill>
                          <a:schemeClr val="tx1"/>
                        </a:solidFill>
                        <a:latin typeface="Franklin Gothic Medium Cond" panose="020B0606030402020204" pitchFamily="34" charset="0"/>
                      </a:endParaRPr>
                    </a:p>
                  </a:txBody>
                  <a:tcPr anchor="ctr"/>
                </a:tc>
                <a:tc>
                  <a:txBody>
                    <a:bodyPr/>
                    <a:lstStyle/>
                    <a:p>
                      <a:pPr algn="ctr"/>
                      <a:r>
                        <a:rPr lang="en-US" sz="2500" dirty="0">
                          <a:solidFill>
                            <a:schemeClr val="tx1"/>
                          </a:solidFill>
                          <a:latin typeface="Franklin Gothic Medium Cond" panose="020B0606030402020204" pitchFamily="34" charset="0"/>
                        </a:rPr>
                        <a:t>Maximum Amount per LGU</a:t>
                      </a:r>
                    </a:p>
                  </a:txBody>
                  <a:tcPr anchor="ctr"/>
                </a:tc>
                <a:extLst>
                  <a:ext uri="{0D108BD9-81ED-4DB2-BD59-A6C34878D82A}">
                    <a16:rowId xmlns:a16="http://schemas.microsoft.com/office/drawing/2014/main" xmlns="" val="2818322113"/>
                  </a:ext>
                </a:extLst>
              </a:tr>
              <a:tr h="698725">
                <a:tc>
                  <a:txBody>
                    <a:bodyPr/>
                    <a:lstStyle/>
                    <a:p>
                      <a:pPr algn="ctr"/>
                      <a:r>
                        <a:rPr lang="en-US" sz="2500" dirty="0">
                          <a:solidFill>
                            <a:schemeClr val="tx1"/>
                          </a:solidFill>
                          <a:latin typeface="Franklin Gothic Medium Cond" panose="020B0606030402020204" pitchFamily="34" charset="0"/>
                        </a:rPr>
                        <a:t>Barangay</a:t>
                      </a:r>
                      <a:endParaRPr lang="en-PH" sz="2500" dirty="0">
                        <a:solidFill>
                          <a:schemeClr val="tx1"/>
                        </a:solidFill>
                        <a:latin typeface="Franklin Gothic Medium Cond" panose="020B0606030402020204" pitchFamily="34" charset="0"/>
                      </a:endParaRPr>
                    </a:p>
                  </a:txBody>
                  <a:tcPr anchor="ctr"/>
                </a:tc>
                <a:tc>
                  <a:txBody>
                    <a:bodyPr/>
                    <a:lstStyle/>
                    <a:p>
                      <a:pPr algn="ctr"/>
                      <a:r>
                        <a:rPr lang="en-US" sz="2500" dirty="0">
                          <a:solidFill>
                            <a:schemeClr val="tx1"/>
                          </a:solidFill>
                          <a:latin typeface="Franklin Gothic Medium Cond" panose="020B0606030402020204" pitchFamily="34" charset="0"/>
                        </a:rPr>
                        <a:t>5,000,000</a:t>
                      </a:r>
                      <a:endParaRPr lang="en-PH" sz="2500" dirty="0">
                        <a:solidFill>
                          <a:schemeClr val="tx1"/>
                        </a:solidFill>
                        <a:latin typeface="Franklin Gothic Medium Cond" panose="020B0606030402020204" pitchFamily="34" charset="0"/>
                      </a:endParaRPr>
                    </a:p>
                  </a:txBody>
                  <a:tcPr anchor="ctr"/>
                </a:tc>
                <a:extLst>
                  <a:ext uri="{0D108BD9-81ED-4DB2-BD59-A6C34878D82A}">
                    <a16:rowId xmlns:a16="http://schemas.microsoft.com/office/drawing/2014/main" xmlns="" val="3508312191"/>
                  </a:ext>
                </a:extLst>
              </a:tr>
              <a:tr h="698725">
                <a:tc>
                  <a:txBody>
                    <a:bodyPr/>
                    <a:lstStyle/>
                    <a:p>
                      <a:pPr algn="ctr"/>
                      <a:r>
                        <a:rPr lang="en-US" sz="2500" dirty="0">
                          <a:solidFill>
                            <a:schemeClr val="tx1"/>
                          </a:solidFill>
                          <a:latin typeface="Franklin Gothic Medium Cond" panose="020B0606030402020204" pitchFamily="34" charset="0"/>
                        </a:rPr>
                        <a:t>Municipality</a:t>
                      </a:r>
                      <a:endParaRPr lang="en-PH" sz="2500" dirty="0">
                        <a:solidFill>
                          <a:schemeClr val="tx1"/>
                        </a:solidFill>
                        <a:latin typeface="Franklin Gothic Medium Cond" panose="020B0606030402020204" pitchFamily="34" charset="0"/>
                      </a:endParaRPr>
                    </a:p>
                  </a:txBody>
                  <a:tcPr anchor="ctr"/>
                </a:tc>
                <a:tc>
                  <a:txBody>
                    <a:bodyPr/>
                    <a:lstStyle/>
                    <a:p>
                      <a:pPr algn="ctr"/>
                      <a:r>
                        <a:rPr lang="en-US" sz="2500" dirty="0">
                          <a:solidFill>
                            <a:schemeClr val="tx1"/>
                          </a:solidFill>
                          <a:latin typeface="Franklin Gothic Medium Cond" panose="020B0606030402020204" pitchFamily="34" charset="0"/>
                        </a:rPr>
                        <a:t>10,000,000</a:t>
                      </a:r>
                      <a:endParaRPr lang="en-PH" sz="2500" dirty="0">
                        <a:solidFill>
                          <a:schemeClr val="tx1"/>
                        </a:solidFill>
                        <a:latin typeface="Franklin Gothic Medium Cond" panose="020B0606030402020204" pitchFamily="34" charset="0"/>
                      </a:endParaRPr>
                    </a:p>
                  </a:txBody>
                  <a:tcPr anchor="ctr"/>
                </a:tc>
                <a:extLst>
                  <a:ext uri="{0D108BD9-81ED-4DB2-BD59-A6C34878D82A}">
                    <a16:rowId xmlns:a16="http://schemas.microsoft.com/office/drawing/2014/main" xmlns="" val="464482638"/>
                  </a:ext>
                </a:extLst>
              </a:tr>
              <a:tr h="698725">
                <a:tc>
                  <a:txBody>
                    <a:bodyPr/>
                    <a:lstStyle/>
                    <a:p>
                      <a:pPr algn="ctr"/>
                      <a:r>
                        <a:rPr lang="en-PH" sz="2500" dirty="0">
                          <a:solidFill>
                            <a:schemeClr val="tx1"/>
                          </a:solidFill>
                          <a:latin typeface="Franklin Gothic Medium Cond" panose="020B0606030402020204" pitchFamily="34" charset="0"/>
                        </a:rPr>
                        <a:t>City</a:t>
                      </a:r>
                    </a:p>
                  </a:txBody>
                  <a:tcPr anchor="ctr"/>
                </a:tc>
                <a:tc>
                  <a:txBody>
                    <a:bodyPr/>
                    <a:lstStyle/>
                    <a:p>
                      <a:pPr algn="ctr"/>
                      <a:r>
                        <a:rPr lang="en-PH" sz="2500" dirty="0">
                          <a:solidFill>
                            <a:schemeClr val="tx1"/>
                          </a:solidFill>
                          <a:latin typeface="Franklin Gothic Medium Cond" panose="020B0606030402020204" pitchFamily="34" charset="0"/>
                        </a:rPr>
                        <a:t>20,000,000</a:t>
                      </a:r>
                    </a:p>
                  </a:txBody>
                  <a:tcPr anchor="ctr"/>
                </a:tc>
                <a:extLst>
                  <a:ext uri="{0D108BD9-81ED-4DB2-BD59-A6C34878D82A}">
                    <a16:rowId xmlns:a16="http://schemas.microsoft.com/office/drawing/2014/main" xmlns="" val="231761087"/>
                  </a:ext>
                </a:extLst>
              </a:tr>
              <a:tr h="698725">
                <a:tc>
                  <a:txBody>
                    <a:bodyPr/>
                    <a:lstStyle/>
                    <a:p>
                      <a:pPr algn="ctr"/>
                      <a:r>
                        <a:rPr lang="en-PH" sz="2500" dirty="0">
                          <a:solidFill>
                            <a:schemeClr val="tx1"/>
                          </a:solidFill>
                          <a:latin typeface="Franklin Gothic Medium Cond" panose="020B0606030402020204" pitchFamily="34" charset="0"/>
                        </a:rPr>
                        <a:t>Province</a:t>
                      </a:r>
                    </a:p>
                  </a:txBody>
                  <a:tcPr anchor="ctr"/>
                </a:tc>
                <a:tc>
                  <a:txBody>
                    <a:bodyPr/>
                    <a:lstStyle/>
                    <a:p>
                      <a:pPr algn="ctr"/>
                      <a:r>
                        <a:rPr lang="en-PH" sz="2500" dirty="0">
                          <a:solidFill>
                            <a:schemeClr val="tx1"/>
                          </a:solidFill>
                          <a:latin typeface="Franklin Gothic Medium Cond" panose="020B0606030402020204" pitchFamily="34" charset="0"/>
                        </a:rPr>
                        <a:t>30,000,000</a:t>
                      </a:r>
                    </a:p>
                  </a:txBody>
                  <a:tcPr anchor="ctr"/>
                </a:tc>
                <a:extLst>
                  <a:ext uri="{0D108BD9-81ED-4DB2-BD59-A6C34878D82A}">
                    <a16:rowId xmlns:a16="http://schemas.microsoft.com/office/drawing/2014/main" xmlns="" val="802623305"/>
                  </a:ext>
                </a:extLst>
              </a:tr>
            </a:tbl>
          </a:graphicData>
        </a:graphic>
      </p:graphicFrame>
    </p:spTree>
    <p:extLst>
      <p:ext uri="{BB962C8B-B14F-4D97-AF65-F5344CB8AC3E}">
        <p14:creationId xmlns:p14="http://schemas.microsoft.com/office/powerpoint/2010/main" val="354365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31FADD4C-F33E-4D76-8135-77CAFF7175D8}"/>
              </a:ext>
            </a:extLst>
          </p:cNvPr>
          <p:cNvGraphicFramePr>
            <a:graphicFrameLocks noGrp="1"/>
          </p:cNvGraphicFramePr>
          <p:nvPr>
            <p:extLst>
              <p:ext uri="{D42A27DB-BD31-4B8C-83A1-F6EECF244321}">
                <p14:modId xmlns:p14="http://schemas.microsoft.com/office/powerpoint/2010/main" val="950251978"/>
              </p:ext>
            </p:extLst>
          </p:nvPr>
        </p:nvGraphicFramePr>
        <p:xfrm>
          <a:off x="304800" y="1519766"/>
          <a:ext cx="11629291" cy="4763729"/>
        </p:xfrm>
        <a:graphic>
          <a:graphicData uri="http://schemas.openxmlformats.org/drawingml/2006/table">
            <a:tbl>
              <a:tblPr firstRow="1" bandRow="1">
                <a:tableStyleId>{5C22544A-7EE6-4342-B048-85BDC9FD1C3A}</a:tableStyleId>
              </a:tblPr>
              <a:tblGrid>
                <a:gridCol w="3481897">
                  <a:extLst>
                    <a:ext uri="{9D8B030D-6E8A-4147-A177-3AD203B41FA5}">
                      <a16:colId xmlns:a16="http://schemas.microsoft.com/office/drawing/2014/main" xmlns="" val="20000"/>
                    </a:ext>
                  </a:extLst>
                </a:gridCol>
                <a:gridCol w="351549">
                  <a:extLst>
                    <a:ext uri="{9D8B030D-6E8A-4147-A177-3AD203B41FA5}">
                      <a16:colId xmlns:a16="http://schemas.microsoft.com/office/drawing/2014/main" xmlns="" val="20001"/>
                    </a:ext>
                  </a:extLst>
                </a:gridCol>
                <a:gridCol w="4253586">
                  <a:extLst>
                    <a:ext uri="{9D8B030D-6E8A-4147-A177-3AD203B41FA5}">
                      <a16:colId xmlns:a16="http://schemas.microsoft.com/office/drawing/2014/main" xmlns="" val="20002"/>
                    </a:ext>
                  </a:extLst>
                </a:gridCol>
                <a:gridCol w="494260">
                  <a:extLst>
                    <a:ext uri="{9D8B030D-6E8A-4147-A177-3AD203B41FA5}">
                      <a16:colId xmlns:a16="http://schemas.microsoft.com/office/drawing/2014/main" xmlns="" val="20003"/>
                    </a:ext>
                  </a:extLst>
                </a:gridCol>
                <a:gridCol w="3047999">
                  <a:extLst>
                    <a:ext uri="{9D8B030D-6E8A-4147-A177-3AD203B41FA5}">
                      <a16:colId xmlns:a16="http://schemas.microsoft.com/office/drawing/2014/main" xmlns="" val="20004"/>
                    </a:ext>
                  </a:extLst>
                </a:gridCol>
              </a:tblGrid>
              <a:tr h="362784">
                <a:tc>
                  <a:txBody>
                    <a:bodyPr/>
                    <a:lstStyle/>
                    <a:p>
                      <a:pPr algn="ctr"/>
                      <a:r>
                        <a:rPr lang="en-PH" sz="1600" dirty="0">
                          <a:solidFill>
                            <a:schemeClr val="tx1"/>
                          </a:solidFill>
                          <a:latin typeface="Franklin Gothic Medium Cond" panose="020B0606030402020204" pitchFamily="34" charset="0"/>
                        </a:rPr>
                        <a:t>LGU</a:t>
                      </a:r>
                    </a:p>
                  </a:txBody>
                  <a:tcPr marL="121911" marR="121911" marT="45723" marB="45723" anchor="ctr">
                    <a:lnR w="12700" cmpd="sng">
                      <a:noFill/>
                    </a:lnR>
                    <a:lnB w="38100" cmpd="sng">
                      <a:noFill/>
                    </a:lnB>
                    <a:solidFill>
                      <a:schemeClr val="tx2">
                        <a:lumMod val="20000"/>
                        <a:lumOff val="80000"/>
                      </a:schemeClr>
                    </a:solidFill>
                  </a:tcPr>
                </a:tc>
                <a:tc>
                  <a:txBody>
                    <a:bodyPr/>
                    <a:lstStyle/>
                    <a:p>
                      <a:pPr algn="ctr"/>
                      <a:endParaRPr lang="en-PH" sz="16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600" dirty="0">
                          <a:solidFill>
                            <a:schemeClr val="tx1"/>
                          </a:solidFill>
                          <a:latin typeface="Franklin Gothic Medium Cond" panose="020B0606030402020204" pitchFamily="34" charset="0"/>
                        </a:rPr>
                        <a:t>DBM Central Office</a:t>
                      </a:r>
                    </a:p>
                  </a:txBody>
                  <a:tcPr marL="121911" marR="121911" marT="45723" marB="45723" anchor="ctr">
                    <a:lnL w="12700" cmpd="sng">
                      <a:noFill/>
                    </a:lnL>
                    <a:lnR w="12700" cmpd="sng">
                      <a:noFill/>
                    </a:lnR>
                    <a:solidFill>
                      <a:schemeClr val="accent4">
                        <a:lumMod val="60000"/>
                        <a:lumOff val="40000"/>
                      </a:schemeClr>
                    </a:solidFill>
                  </a:tcPr>
                </a:tc>
                <a:tc>
                  <a:txBody>
                    <a:bodyPr/>
                    <a:lstStyle/>
                    <a:p>
                      <a:pPr algn="ctr"/>
                      <a:endParaRPr lang="en-PH" sz="1600" dirty="0">
                        <a:solidFill>
                          <a:schemeClr val="tx1"/>
                        </a:solidFill>
                        <a:latin typeface="Franklin Gothic Medium Cond" panose="020B0606030402020204" pitchFamily="34" charset="0"/>
                      </a:endParaRPr>
                    </a:p>
                  </a:txBody>
                  <a:tcPr marL="121911" marR="121911" marT="45723" marB="45723"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600" dirty="0" err="1">
                          <a:solidFill>
                            <a:schemeClr val="tx1"/>
                          </a:solidFill>
                          <a:latin typeface="Franklin Gothic Medium Cond" panose="020B0606030402020204" pitchFamily="34" charset="0"/>
                        </a:rPr>
                        <a:t>BTr</a:t>
                      </a:r>
                      <a:endParaRPr lang="en-PH" sz="1600" dirty="0">
                        <a:solidFill>
                          <a:schemeClr val="tx1"/>
                        </a:solidFill>
                        <a:latin typeface="Franklin Gothic Medium Cond" panose="020B0606030402020204" pitchFamily="34" charset="0"/>
                      </a:endParaRPr>
                    </a:p>
                  </a:txBody>
                  <a:tcPr marL="121911" marR="121911"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xmlns="" val="10000"/>
                  </a:ext>
                </a:extLst>
              </a:tr>
              <a:tr h="0">
                <a:tc>
                  <a:txBody>
                    <a:bodyPr/>
                    <a:lstStyle/>
                    <a:p>
                      <a:pPr algn="ctr"/>
                      <a:endParaRPr lang="en-PH" sz="7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PH" sz="7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7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B w="12700" cmpd="sng">
                      <a:noFill/>
                    </a:lnB>
                    <a:noFill/>
                  </a:tcPr>
                </a:tc>
                <a:tc>
                  <a:txBody>
                    <a:bodyPr/>
                    <a:lstStyle/>
                    <a:p>
                      <a:pPr algn="ctr"/>
                      <a:endParaRPr lang="en-PH" sz="7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7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906952">
                <a:tc>
                  <a:txBody>
                    <a:bodyPr/>
                    <a:lstStyle/>
                    <a:p>
                      <a:pPr algn="ctr"/>
                      <a:r>
                        <a:rPr lang="en-US" sz="1600" dirty="0">
                          <a:solidFill>
                            <a:schemeClr val="tx1"/>
                          </a:solidFill>
                          <a:latin typeface="Franklin Gothic Medium Cond" panose="020B0606030402020204" pitchFamily="34" charset="0"/>
                        </a:rPr>
                        <a:t>Submit request and corresponding documentary requirements  to the DBM Central Office</a:t>
                      </a:r>
                    </a:p>
                  </a:txBody>
                  <a:tcPr marL="121911" marR="121911" marT="45723" marB="45723" anchor="ctr">
                    <a:lnR w="12700" cmpd="sng">
                      <a:noFill/>
                    </a:lnR>
                    <a:lnT w="12700" cmpd="sng">
                      <a:noFill/>
                    </a:lnT>
                    <a:lnB w="12700" cmpd="sng">
                      <a:noFill/>
                    </a:lnB>
                    <a:solidFill>
                      <a:schemeClr val="tx2">
                        <a:lumMod val="20000"/>
                        <a:lumOff val="80000"/>
                      </a:schemeClr>
                    </a:solidFill>
                  </a:tcPr>
                </a:tc>
                <a:tc>
                  <a:txBody>
                    <a:bodyPr/>
                    <a:lstStyle/>
                    <a:p>
                      <a:pPr algn="ctr"/>
                      <a:endParaRPr lang="en-PH" sz="16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dirty="0">
                          <a:solidFill>
                            <a:schemeClr val="tx1"/>
                          </a:solidFill>
                          <a:latin typeface="Franklin Gothic Medium Cond" panose="020B0606030402020204" pitchFamily="34" charset="0"/>
                        </a:rPr>
                        <a:t>Check compliance with the documentary requirements submitted by the LGUs and return the same immediately in the event that the documentations required are incomplete</a:t>
                      </a: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966"/>
                    </a:solidFill>
                  </a:tcPr>
                </a:tc>
                <a:tc>
                  <a:txBody>
                    <a:bodyPr/>
                    <a:lstStyle/>
                    <a:p>
                      <a:pPr algn="ctr"/>
                      <a:endParaRPr lang="en-PH" sz="16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600" dirty="0">
                        <a:solidFill>
                          <a:schemeClr val="tx1"/>
                        </a:solidFill>
                        <a:latin typeface="Franklin Gothic Medium Cond" panose="020B0606030402020204" pitchFamily="34" charset="0"/>
                      </a:endParaRPr>
                    </a:p>
                  </a:txBody>
                  <a:tcPr marL="121911" marR="121911" marT="45723" marB="45723" anchor="ctr">
                    <a:lnL w="12700" cmpd="sng">
                      <a:noFill/>
                    </a:lnL>
                    <a:lnT w="12700" cmpd="sng">
                      <a:noFill/>
                    </a:lnT>
                    <a:lnB w="12700" cmpd="sng">
                      <a:noFill/>
                    </a:lnB>
                    <a:noFill/>
                  </a:tcPr>
                </a:tc>
                <a:extLst>
                  <a:ext uri="{0D108BD9-81ED-4DB2-BD59-A6C34878D82A}">
                    <a16:rowId xmlns:a16="http://schemas.microsoft.com/office/drawing/2014/main" xmlns="" val="10002"/>
                  </a:ext>
                </a:extLst>
              </a:tr>
              <a:tr h="333139">
                <a:tc>
                  <a:txBody>
                    <a:bodyPr/>
                    <a:lstStyle/>
                    <a:p>
                      <a:pPr algn="ctr"/>
                      <a:endParaRPr lang="en-PH" sz="7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7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7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7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7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811161">
                <a:tc>
                  <a:txBody>
                    <a:bodyPr/>
                    <a:lstStyle/>
                    <a:p>
                      <a:pPr algn="ctr"/>
                      <a:endParaRPr lang="en-PH" sz="16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6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dirty="0">
                          <a:solidFill>
                            <a:schemeClr val="tx1"/>
                          </a:solidFill>
                          <a:latin typeface="Franklin Gothic Medium Cond" panose="020B0606030402020204" pitchFamily="34" charset="0"/>
                        </a:rPr>
                        <a:t>Conduct evaluation of the fully compliant SBRs and render appropriate action thereon</a:t>
                      </a:r>
                      <a:endParaRPr lang="en-PH" sz="16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solidFill>
                      <a:schemeClr val="accent4">
                        <a:lumMod val="60000"/>
                        <a:lumOff val="40000"/>
                      </a:schemeClr>
                    </a:solidFill>
                  </a:tcPr>
                </a:tc>
                <a:tc>
                  <a:txBody>
                    <a:bodyPr/>
                    <a:lstStyle/>
                    <a:p>
                      <a:pPr algn="ctr"/>
                      <a:endParaRPr lang="en-PH" sz="16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600" dirty="0">
                        <a:solidFill>
                          <a:schemeClr val="tx1"/>
                        </a:solidFill>
                        <a:latin typeface="Franklin Gothic Medium Cond" panose="020B0606030402020204" pitchFamily="34" charset="0"/>
                      </a:endParaRPr>
                    </a:p>
                  </a:txBody>
                  <a:tcPr marL="121911" marR="121911" marT="45723" marB="45723" anchor="ctr">
                    <a:lnL w="12700" cmpd="sng">
                      <a:noFill/>
                    </a:lnL>
                    <a:lnT w="12700" cmpd="sng">
                      <a:noFill/>
                    </a:lnT>
                    <a:lnB w="12700" cmpd="sng">
                      <a:noFill/>
                    </a:lnB>
                    <a:noFill/>
                  </a:tcPr>
                </a:tc>
                <a:extLst>
                  <a:ext uri="{0D108BD9-81ED-4DB2-BD59-A6C34878D82A}">
                    <a16:rowId xmlns:a16="http://schemas.microsoft.com/office/drawing/2014/main" xmlns="" val="10004"/>
                  </a:ext>
                </a:extLst>
              </a:tr>
              <a:tr h="309716">
                <a:tc>
                  <a:txBody>
                    <a:bodyPr/>
                    <a:lstStyle/>
                    <a:p>
                      <a:pPr algn="ctr"/>
                      <a:endParaRPr lang="en-PH" sz="7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7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7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B w="12700" cmpd="sng">
                      <a:noFill/>
                    </a:lnB>
                    <a:noFill/>
                  </a:tcPr>
                </a:tc>
                <a:tc>
                  <a:txBody>
                    <a:bodyPr/>
                    <a:lstStyle/>
                    <a:p>
                      <a:pPr algn="ctr"/>
                      <a:endParaRPr lang="en-PH" sz="7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7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82678">
                <a:tc>
                  <a:txBody>
                    <a:bodyPr/>
                    <a:lstStyle/>
                    <a:p>
                      <a:pPr algn="ctr"/>
                      <a:endParaRPr lang="en-PH" sz="16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6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dirty="0">
                          <a:solidFill>
                            <a:schemeClr val="tx1"/>
                          </a:solidFill>
                          <a:latin typeface="Franklin Gothic Medium Cond" panose="020B0606030402020204" pitchFamily="34" charset="0"/>
                        </a:rPr>
                        <a:t>Prep</a:t>
                      </a:r>
                      <a:r>
                        <a:rPr lang="en-PH" sz="1600" baseline="0" dirty="0">
                          <a:solidFill>
                            <a:schemeClr val="tx1"/>
                          </a:solidFill>
                          <a:latin typeface="Franklin Gothic Medium Cond" panose="020B0606030402020204" pitchFamily="34" charset="0"/>
                        </a:rPr>
                        <a:t>are the SARO and NCA</a:t>
                      </a:r>
                      <a:endParaRPr lang="en-US" sz="16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966"/>
                    </a:solidFill>
                  </a:tcPr>
                </a:tc>
                <a:tc>
                  <a:txBody>
                    <a:bodyPr/>
                    <a:lstStyle/>
                    <a:p>
                      <a:pPr algn="ctr"/>
                      <a:endParaRPr lang="en-PH" sz="16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600" dirty="0">
                          <a:solidFill>
                            <a:schemeClr val="tx1"/>
                          </a:solidFill>
                          <a:latin typeface="Franklin Gothic Medium Cond" panose="020B0606030402020204" pitchFamily="34" charset="0"/>
                        </a:rPr>
                        <a:t>Issues ADA to AGSBs  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PH" sz="1600" dirty="0">
                          <a:solidFill>
                            <a:schemeClr val="tx1"/>
                          </a:solidFill>
                          <a:latin typeface="Franklin Gothic Medium Cond" panose="020B0606030402020204" pitchFamily="34" charset="0"/>
                        </a:rPr>
                        <a:t>Issues NADAI to LGUs</a:t>
                      </a: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xmlns="" val="10006"/>
                  </a:ext>
                </a:extLst>
              </a:tr>
              <a:tr h="279905">
                <a:tc>
                  <a:txBody>
                    <a:bodyPr/>
                    <a:lstStyle/>
                    <a:p>
                      <a:pPr algn="ctr"/>
                      <a:endParaRPr lang="en-PH" sz="7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7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7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7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7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798195335"/>
                  </a:ext>
                </a:extLst>
              </a:tr>
              <a:tr h="362784">
                <a:tc>
                  <a:txBody>
                    <a:bodyPr/>
                    <a:lstStyle/>
                    <a:p>
                      <a:pPr algn="ctr"/>
                      <a:endParaRPr lang="en-PH" sz="16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6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Franklin Gothic Medium Cond" panose="020B0606030402020204" pitchFamily="34" charset="0"/>
                        </a:rPr>
                        <a:t>Send Confirmation Letters to LGUs  concerned to provide them details  of the funds released immediately</a:t>
                      </a: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966"/>
                    </a:solidFill>
                  </a:tcPr>
                </a:tc>
                <a:tc>
                  <a:txBody>
                    <a:bodyPr/>
                    <a:lstStyle/>
                    <a:p>
                      <a:pPr algn="ctr"/>
                      <a:endParaRPr lang="en-PH" sz="16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6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582609995"/>
                  </a:ext>
                </a:extLst>
              </a:tr>
            </a:tbl>
          </a:graphicData>
        </a:graphic>
      </p:graphicFrame>
      <p:sp>
        <p:nvSpPr>
          <p:cNvPr id="5" name="Title 4">
            <a:extLst>
              <a:ext uri="{FF2B5EF4-FFF2-40B4-BE49-F238E27FC236}">
                <a16:creationId xmlns:a16="http://schemas.microsoft.com/office/drawing/2014/main" xmlns="" id="{5C76B96D-B300-47C6-8C11-58EDADC963DD}"/>
              </a:ext>
            </a:extLst>
          </p:cNvPr>
          <p:cNvSpPr txBox="1">
            <a:spLocks/>
          </p:cNvSpPr>
          <p:nvPr/>
        </p:nvSpPr>
        <p:spPr>
          <a:xfrm>
            <a:off x="152399" y="338382"/>
            <a:ext cx="11887200" cy="1240088"/>
          </a:xfrm>
          <a:prstGeom prst="rect">
            <a:avLst/>
          </a:prstGeom>
        </p:spPr>
        <p:txBody>
          <a:bodyPr vert="horz" lIns="68580" tIns="34290" rIns="68580" bIns="3429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Franklin Gothic Demi Cond"/>
                <a:cs typeface="Times New Roman"/>
              </a:rPr>
              <a:t>GUIDELINES IN THE RELEASE OF FY 2022 LGSF-FA TO LGUs</a:t>
            </a:r>
          </a:p>
        </p:txBody>
      </p:sp>
      <p:cxnSp>
        <p:nvCxnSpPr>
          <p:cNvPr id="3" name="Straight Arrow Connector 2">
            <a:extLst>
              <a:ext uri="{FF2B5EF4-FFF2-40B4-BE49-F238E27FC236}">
                <a16:creationId xmlns:a16="http://schemas.microsoft.com/office/drawing/2014/main" xmlns="" id="{F61DD668-F4A3-495F-A54C-0CF6F237B28A}"/>
              </a:ext>
            </a:extLst>
          </p:cNvPr>
          <p:cNvCxnSpPr>
            <a:cxnSpLocks/>
          </p:cNvCxnSpPr>
          <p:nvPr/>
        </p:nvCxnSpPr>
        <p:spPr>
          <a:xfrm>
            <a:off x="3760838" y="2551472"/>
            <a:ext cx="427703" cy="0"/>
          </a:xfrm>
          <a:prstGeom prst="straightConnector1">
            <a:avLst/>
          </a:prstGeom>
          <a:ln w="38100">
            <a:solidFill>
              <a:srgbClr val="F36F13"/>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520326A1-4201-446E-B95E-17CD8A7CC256}"/>
              </a:ext>
            </a:extLst>
          </p:cNvPr>
          <p:cNvCxnSpPr>
            <a:cxnSpLocks/>
          </p:cNvCxnSpPr>
          <p:nvPr/>
        </p:nvCxnSpPr>
        <p:spPr>
          <a:xfrm>
            <a:off x="6228738" y="3156151"/>
            <a:ext cx="0" cy="331841"/>
          </a:xfrm>
          <a:prstGeom prst="straightConnector1">
            <a:avLst/>
          </a:prstGeom>
          <a:ln w="38100">
            <a:solidFill>
              <a:srgbClr val="F36F13"/>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xmlns="" id="{126C0C6F-6879-493F-AD37-95217DACB051}"/>
              </a:ext>
            </a:extLst>
          </p:cNvPr>
          <p:cNvCxnSpPr>
            <a:cxnSpLocks/>
          </p:cNvCxnSpPr>
          <p:nvPr/>
        </p:nvCxnSpPr>
        <p:spPr>
          <a:xfrm>
            <a:off x="6223821" y="4267197"/>
            <a:ext cx="0" cy="331841"/>
          </a:xfrm>
          <a:prstGeom prst="straightConnector1">
            <a:avLst/>
          </a:prstGeom>
          <a:ln w="38100">
            <a:solidFill>
              <a:srgbClr val="F36F13"/>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xmlns="" id="{A77AF483-D552-41FD-9004-6A548BC3C118}"/>
              </a:ext>
            </a:extLst>
          </p:cNvPr>
          <p:cNvCxnSpPr>
            <a:cxnSpLocks/>
          </p:cNvCxnSpPr>
          <p:nvPr/>
        </p:nvCxnSpPr>
        <p:spPr>
          <a:xfrm>
            <a:off x="8382000" y="4901381"/>
            <a:ext cx="526027" cy="0"/>
          </a:xfrm>
          <a:prstGeom prst="straightConnector1">
            <a:avLst/>
          </a:prstGeom>
          <a:ln w="38100">
            <a:solidFill>
              <a:srgbClr val="F36F1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873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txBox="1">
            <a:spLocks/>
          </p:cNvSpPr>
          <p:nvPr/>
        </p:nvSpPr>
        <p:spPr>
          <a:xfrm>
            <a:off x="152400" y="779902"/>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latin typeface="Franklin Gothic Demi Cond" panose="020B0706030402020204" pitchFamily="34" charset="0"/>
              </a:rPr>
              <a:t>DEADLINE</a:t>
            </a:r>
            <a:endParaRPr lang="en-US" sz="6000" b="1" dirty="0">
              <a:latin typeface="Franklin Gothic Demi Cond"/>
              <a:cs typeface="Times New Roman"/>
            </a:endParaRPr>
          </a:p>
        </p:txBody>
      </p:sp>
      <p:sp>
        <p:nvSpPr>
          <p:cNvPr id="4" name="PhP 313 B…">
            <a:extLst>
              <a:ext uri="{FF2B5EF4-FFF2-40B4-BE49-F238E27FC236}">
                <a16:creationId xmlns:a16="http://schemas.microsoft.com/office/drawing/2014/main" xmlns="" id="{4204DA79-0C87-43B1-AF0F-923E9A11496C}"/>
              </a:ext>
            </a:extLst>
          </p:cNvPr>
          <p:cNvSpPr txBox="1">
            <a:spLocks/>
          </p:cNvSpPr>
          <p:nvPr/>
        </p:nvSpPr>
        <p:spPr bwMode="auto">
          <a:xfrm>
            <a:off x="548640" y="2749445"/>
            <a:ext cx="11062156" cy="129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74" tIns="34274" rIns="34274" bIns="34274" anchor="t"/>
          <a:lstStyle>
            <a:lvl1pPr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42900" indent="114300"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342900" indent="571500"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342900" indent="1028700"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342900" indent="1485900"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800100" indent="1485900" defTabSz="7588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1257300" indent="1485900" defTabSz="7588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714500" indent="1485900" defTabSz="7588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2171700" indent="1485900" defTabSz="7588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ct val="90000"/>
              </a:lnSpc>
            </a:pPr>
            <a:r>
              <a:rPr lang="en-PH" altLang="en-US" sz="9600" b="1" dirty="0">
                <a:latin typeface="Franklin Gothic Medium Cond"/>
                <a:cs typeface="Arial"/>
                <a:sym typeface="Helvetica" panose="020B0604020202020204" pitchFamily="34" charset="0"/>
              </a:rPr>
              <a:t>June 30, 2022</a:t>
            </a:r>
            <a:endParaRPr lang="en-PH" altLang="en-US" sz="9600" b="1" dirty="0">
              <a:latin typeface="Franklin Gothic Medium Cond" panose="020B0606030402020204" pitchFamily="34" charset="0"/>
            </a:endParaRPr>
          </a:p>
        </p:txBody>
      </p:sp>
      <p:sp>
        <p:nvSpPr>
          <p:cNvPr id="5" name="TextBox 4">
            <a:extLst>
              <a:ext uri="{FF2B5EF4-FFF2-40B4-BE49-F238E27FC236}">
                <a16:creationId xmlns:a16="http://schemas.microsoft.com/office/drawing/2014/main" xmlns="" id="{A9C55E00-5A9E-4F11-91B6-2FAD1819519B}"/>
              </a:ext>
            </a:extLst>
          </p:cNvPr>
          <p:cNvSpPr txBox="1"/>
          <p:nvPr/>
        </p:nvSpPr>
        <p:spPr>
          <a:xfrm>
            <a:off x="1729046" y="3993269"/>
            <a:ext cx="8786553" cy="393506"/>
          </a:xfrm>
          <a:prstGeom prst="rect">
            <a:avLst/>
          </a:prstGeom>
          <a:noFill/>
        </p:spPr>
        <p:txBody>
          <a:bodyPr wrap="square" rtlCol="0">
            <a:spAutoFit/>
          </a:bodyPr>
          <a:lstStyle/>
          <a:p>
            <a:pPr algn="ctr">
              <a:lnSpc>
                <a:spcPct val="150000"/>
              </a:lnSpc>
            </a:pPr>
            <a:r>
              <a:rPr lang="en-US" sz="1500" b="1" i="1" dirty="0">
                <a:solidFill>
                  <a:schemeClr val="tx1">
                    <a:lumMod val="75000"/>
                    <a:lumOff val="25000"/>
                  </a:schemeClr>
                </a:solidFill>
                <a:latin typeface="Century Gothic" panose="020B0502020202020204" pitchFamily="34" charset="0"/>
                <a:cs typeface="Times New Roman" panose="02020603050405020304" pitchFamily="18" charset="0"/>
              </a:rPr>
              <a:t>in order to ensure that funds are released within the Fiscal Year</a:t>
            </a:r>
          </a:p>
        </p:txBody>
      </p:sp>
    </p:spTree>
    <p:extLst>
      <p:ext uri="{BB962C8B-B14F-4D97-AF65-F5344CB8AC3E}">
        <p14:creationId xmlns:p14="http://schemas.microsoft.com/office/powerpoint/2010/main" val="413718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F2D2598-E8F5-469D-B734-3069031CB7F1}"/>
              </a:ext>
            </a:extLst>
          </p:cNvPr>
          <p:cNvSpPr/>
          <p:nvPr/>
        </p:nvSpPr>
        <p:spPr>
          <a:xfrm>
            <a:off x="-1" y="4163588"/>
            <a:ext cx="12191999" cy="1813877"/>
          </a:xfrm>
          <a:prstGeom prst="rect">
            <a:avLst/>
          </a:prstGeom>
          <a:solidFill>
            <a:schemeClr val="accent2">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Rectangle 1">
            <a:extLst>
              <a:ext uri="{FF2B5EF4-FFF2-40B4-BE49-F238E27FC236}">
                <a16:creationId xmlns:a16="http://schemas.microsoft.com/office/drawing/2014/main" xmlns="" id="{848BE05B-9D54-4322-BC6D-0EC150E4C8C8}"/>
              </a:ext>
            </a:extLst>
          </p:cNvPr>
          <p:cNvSpPr/>
          <p:nvPr/>
        </p:nvSpPr>
        <p:spPr>
          <a:xfrm>
            <a:off x="0" y="1574800"/>
            <a:ext cx="12192000" cy="235373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 name="Title 4"/>
          <p:cNvSpPr txBox="1">
            <a:spLocks/>
          </p:cNvSpPr>
          <p:nvPr/>
        </p:nvSpPr>
        <p:spPr>
          <a:xfrm>
            <a:off x="0" y="440268"/>
            <a:ext cx="12192000" cy="1064464"/>
          </a:xfrm>
          <a:prstGeom prst="rect">
            <a:avLst/>
          </a:prstGeom>
          <a:solidFill>
            <a:schemeClr val="bg1"/>
          </a:solidFill>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Franklin Gothic Demi Cond"/>
                <a:cs typeface="Times New Roman"/>
              </a:rPr>
              <a:t>LIMITATIONS ON THE USE OF THE LGSF-FA TO LGUs</a:t>
            </a:r>
          </a:p>
        </p:txBody>
      </p:sp>
      <p:sp>
        <p:nvSpPr>
          <p:cNvPr id="4" name="Text Placeholder 30">
            <a:extLst>
              <a:ext uri="{FF2B5EF4-FFF2-40B4-BE49-F238E27FC236}">
                <a16:creationId xmlns:a16="http://schemas.microsoft.com/office/drawing/2014/main" xmlns="" id="{B676BEDE-C0DA-4C03-9C75-57AF09D0FC20}"/>
              </a:ext>
            </a:extLst>
          </p:cNvPr>
          <p:cNvSpPr txBox="1">
            <a:spLocks/>
          </p:cNvSpPr>
          <p:nvPr/>
        </p:nvSpPr>
        <p:spPr>
          <a:xfrm>
            <a:off x="265638" y="1662429"/>
            <a:ext cx="11446022" cy="50006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8" indent="0" algn="just">
              <a:buNone/>
            </a:pPr>
            <a:r>
              <a:rPr lang="en-US" sz="2800" dirty="0">
                <a:latin typeface="Franklin Gothic Medium Cond" panose="020B0606030402020204" pitchFamily="34" charset="0"/>
              </a:rPr>
              <a:t>The LGSF-FA to LGUs shall </a:t>
            </a:r>
            <a:r>
              <a:rPr lang="en-US" b="1" u="sng" dirty="0">
                <a:latin typeface="Franklin Gothic Medium Cond" panose="020B0606030402020204" pitchFamily="34" charset="0"/>
              </a:rPr>
              <a:t>only</a:t>
            </a:r>
            <a:r>
              <a:rPr lang="en-US" b="1" dirty="0">
                <a:latin typeface="Franklin Gothic Medium Cond" panose="020B0606030402020204" pitchFamily="34" charset="0"/>
              </a:rPr>
              <a:t> </a:t>
            </a:r>
            <a:r>
              <a:rPr lang="en-US" sz="2800" dirty="0">
                <a:latin typeface="Franklin Gothic Medium Cond" panose="020B0606030402020204" pitchFamily="34" charset="0"/>
              </a:rPr>
              <a:t>be used:</a:t>
            </a:r>
          </a:p>
        </p:txBody>
      </p:sp>
      <p:sp>
        <p:nvSpPr>
          <p:cNvPr id="5" name="Text Placeholder 30">
            <a:extLst>
              <a:ext uri="{FF2B5EF4-FFF2-40B4-BE49-F238E27FC236}">
                <a16:creationId xmlns:a16="http://schemas.microsoft.com/office/drawing/2014/main" xmlns="" id="{2212AA08-CDE3-47E4-BB9D-55D706A2B402}"/>
              </a:ext>
            </a:extLst>
          </p:cNvPr>
          <p:cNvSpPr txBox="1">
            <a:spLocks/>
          </p:cNvSpPr>
          <p:nvPr/>
        </p:nvSpPr>
        <p:spPr>
          <a:xfrm>
            <a:off x="673627" y="2182569"/>
            <a:ext cx="11190430" cy="17121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638" algn="just"/>
            <a:r>
              <a:rPr lang="en-US" sz="2400" dirty="0">
                <a:latin typeface="Franklin Gothic Medium Cond" panose="020B0606030402020204" pitchFamily="34" charset="0"/>
              </a:rPr>
              <a:t>For the purpose the program and/or project, including the location thereof, for which the fund was released; and</a:t>
            </a:r>
            <a:endParaRPr lang="en-US" sz="100" dirty="0">
              <a:latin typeface="Franklin Gothic Medium Cond" panose="020B0606030402020204" pitchFamily="34" charset="0"/>
            </a:endParaRPr>
          </a:p>
          <a:p>
            <a:pPr marL="274638" algn="just"/>
            <a:r>
              <a:rPr lang="en-US" sz="2400" dirty="0">
                <a:latin typeface="Franklin Gothic Medium Cond" panose="020B0606030402020204" pitchFamily="34" charset="0"/>
              </a:rPr>
              <a:t>For the purchase of motor vehicles with specifications, costs, deployment, and/or purpose as specified in the APMV in the form of Confirmation Letter issued by the DBM to the LGU.</a:t>
            </a:r>
          </a:p>
        </p:txBody>
      </p:sp>
      <p:sp>
        <p:nvSpPr>
          <p:cNvPr id="6" name="Text Placeholder 30">
            <a:extLst>
              <a:ext uri="{FF2B5EF4-FFF2-40B4-BE49-F238E27FC236}">
                <a16:creationId xmlns:a16="http://schemas.microsoft.com/office/drawing/2014/main" xmlns="" id="{5BBAAC6D-A9C7-4E6C-A21F-57B703422432}"/>
              </a:ext>
            </a:extLst>
          </p:cNvPr>
          <p:cNvSpPr txBox="1">
            <a:spLocks/>
          </p:cNvSpPr>
          <p:nvPr/>
        </p:nvSpPr>
        <p:spPr>
          <a:xfrm>
            <a:off x="372989" y="4293074"/>
            <a:ext cx="11446022" cy="50006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8" indent="0" algn="just">
              <a:buNone/>
            </a:pPr>
            <a:r>
              <a:rPr lang="en-US" sz="2800" dirty="0">
                <a:latin typeface="Franklin Gothic Medium Cond" panose="020B0606030402020204" pitchFamily="34" charset="0"/>
              </a:rPr>
              <a:t>The LGSF-FA to LGUs shall </a:t>
            </a:r>
            <a:r>
              <a:rPr lang="en-US" b="1" u="sng" dirty="0">
                <a:latin typeface="Franklin Gothic Medium Cond" panose="020B0606030402020204" pitchFamily="34" charset="0"/>
              </a:rPr>
              <a:t>not</a:t>
            </a:r>
            <a:r>
              <a:rPr lang="en-US" b="1" dirty="0">
                <a:latin typeface="Franklin Gothic Medium Cond" panose="020B0606030402020204" pitchFamily="34" charset="0"/>
              </a:rPr>
              <a:t> </a:t>
            </a:r>
            <a:r>
              <a:rPr lang="en-US" sz="2800" dirty="0">
                <a:latin typeface="Franklin Gothic Medium Cond" panose="020B0606030402020204" pitchFamily="34" charset="0"/>
              </a:rPr>
              <a:t>be used for:</a:t>
            </a:r>
          </a:p>
        </p:txBody>
      </p:sp>
      <p:sp>
        <p:nvSpPr>
          <p:cNvPr id="7" name="Text Placeholder 30">
            <a:extLst>
              <a:ext uri="{FF2B5EF4-FFF2-40B4-BE49-F238E27FC236}">
                <a16:creationId xmlns:a16="http://schemas.microsoft.com/office/drawing/2014/main" xmlns="" id="{5D67CADD-5DB2-4CA3-A1DD-C2214F5C47B4}"/>
              </a:ext>
            </a:extLst>
          </p:cNvPr>
          <p:cNvSpPr txBox="1">
            <a:spLocks/>
          </p:cNvSpPr>
          <p:nvPr/>
        </p:nvSpPr>
        <p:spPr>
          <a:xfrm>
            <a:off x="673627" y="4864014"/>
            <a:ext cx="11043786" cy="1113451"/>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638" algn="just"/>
            <a:r>
              <a:rPr lang="en-US" sz="2500" dirty="0">
                <a:latin typeface="Franklin Gothic Medium Cond" panose="020B0606030402020204" pitchFamily="34" charset="0"/>
              </a:rPr>
              <a:t>Projects already fully covered by other sources of funds; and</a:t>
            </a:r>
          </a:p>
          <a:p>
            <a:pPr marL="274638" algn="just"/>
            <a:r>
              <a:rPr lang="en-US" sz="2500" dirty="0">
                <a:latin typeface="Franklin Gothic Medium Cond" panose="020B0606030402020204" pitchFamily="34" charset="0"/>
              </a:rPr>
              <a:t>Payment of Personal Services expenditures.</a:t>
            </a:r>
          </a:p>
        </p:txBody>
      </p:sp>
    </p:spTree>
    <p:extLst>
      <p:ext uri="{BB962C8B-B14F-4D97-AF65-F5344CB8AC3E}">
        <p14:creationId xmlns:p14="http://schemas.microsoft.com/office/powerpoint/2010/main" val="17322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5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fade">
                                      <p:cBhvr>
                                        <p:cTn id="38"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6;p2">
            <a:extLst>
              <a:ext uri="{FF2B5EF4-FFF2-40B4-BE49-F238E27FC236}">
                <a16:creationId xmlns:a16="http://schemas.microsoft.com/office/drawing/2014/main" xmlns="" id="{558B257F-618E-4AA5-AA3A-D059A9E6E206}"/>
              </a:ext>
            </a:extLst>
          </p:cNvPr>
          <p:cNvSpPr/>
          <p:nvPr/>
        </p:nvSpPr>
        <p:spPr>
          <a:xfrm>
            <a:off x="243084" y="2669458"/>
            <a:ext cx="5735400" cy="2971362"/>
          </a:xfrm>
          <a:prstGeom prst="rect">
            <a:avLst/>
          </a:prstGeom>
          <a:no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6" name="Google Shape;197;p2">
            <a:extLst>
              <a:ext uri="{FF2B5EF4-FFF2-40B4-BE49-F238E27FC236}">
                <a16:creationId xmlns:a16="http://schemas.microsoft.com/office/drawing/2014/main" xmlns="" id="{F5B51499-BBD2-4834-9164-CB51723302F4}"/>
              </a:ext>
            </a:extLst>
          </p:cNvPr>
          <p:cNvSpPr/>
          <p:nvPr/>
        </p:nvSpPr>
        <p:spPr>
          <a:xfrm>
            <a:off x="243084" y="1596958"/>
            <a:ext cx="5735400" cy="1072500"/>
          </a:xfrm>
          <a:prstGeom prst="rect">
            <a:avLst/>
          </a:prstGeom>
          <a:solidFill>
            <a:schemeClr val="accent4">
              <a:lumMod val="60000"/>
              <a:lumOff val="40000"/>
            </a:schemeClr>
          </a:solid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7" name="Google Shape;199;p2">
            <a:extLst>
              <a:ext uri="{FF2B5EF4-FFF2-40B4-BE49-F238E27FC236}">
                <a16:creationId xmlns:a16="http://schemas.microsoft.com/office/drawing/2014/main" xmlns="" id="{0C81E43A-857A-4FBF-93D6-979A8F0573C0}"/>
              </a:ext>
            </a:extLst>
          </p:cNvPr>
          <p:cNvSpPr txBox="1">
            <a:spLocks/>
          </p:cNvSpPr>
          <p:nvPr/>
        </p:nvSpPr>
        <p:spPr bwMode="auto">
          <a:xfrm>
            <a:off x="243084" y="1839914"/>
            <a:ext cx="5735400" cy="64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lvl="0" algn="ctr" rtl="0" eaLnBrk="1" fontAlgn="base" hangingPunct="1">
              <a:lnSpc>
                <a:spcPct val="90000"/>
              </a:lnSpc>
              <a:spcBef>
                <a:spcPts val="0"/>
              </a:spcBef>
              <a:spcAft>
                <a:spcPts val="0"/>
              </a:spcAft>
              <a:buClr>
                <a:srgbClr val="000000"/>
              </a:buClr>
              <a:buSzPts val="6000"/>
              <a:buFont typeface="Calibri"/>
              <a:buNone/>
              <a:defRPr sz="6000" kern="1200">
                <a:solidFill>
                  <a:schemeClr val="tx1"/>
                </a:solidFill>
                <a:latin typeface="+mj-lt"/>
                <a:ea typeface="+mj-ea"/>
                <a:cs typeface="+mj-cs"/>
              </a:defRPr>
            </a:lvl1pPr>
            <a:lvl2pPr lvl="1"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2pPr>
            <a:lvl3pPr lvl="2"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3pPr>
            <a:lvl4pPr lvl="3"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4pPr>
            <a:lvl5pPr lvl="4"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5pPr>
            <a:lvl6pPr marL="457200" lvl="5"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6pPr>
            <a:lvl7pPr marL="914400" lvl="6"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7pPr>
            <a:lvl8pPr marL="1371600" lvl="7"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8pPr>
            <a:lvl9pPr marL="1828800" lvl="8"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9pPr>
          </a:lstStyle>
          <a:p>
            <a:r>
              <a:rPr lang="pt-BR" sz="2400" b="1" dirty="0">
                <a:latin typeface="Tahoma" panose="020B0604030504040204" pitchFamily="34" charset="0"/>
                <a:ea typeface="Tahoma" panose="020B0604030504040204" pitchFamily="34" charset="0"/>
                <a:cs typeface="Tahoma" panose="020B0604030504040204" pitchFamily="34" charset="0"/>
                <a:sym typeface="Tahoma"/>
              </a:rPr>
              <a:t>DILG MEMORANDUM CIRCULAR </a:t>
            </a:r>
          </a:p>
          <a:p>
            <a:r>
              <a:rPr lang="pt-BR" sz="2400" b="1" dirty="0">
                <a:latin typeface="Tahoma" panose="020B0604030504040204" pitchFamily="34" charset="0"/>
                <a:ea typeface="Tahoma" panose="020B0604030504040204" pitchFamily="34" charset="0"/>
                <a:cs typeface="Tahoma" panose="020B0604030504040204" pitchFamily="34" charset="0"/>
                <a:sym typeface="Tahoma"/>
              </a:rPr>
              <a:t>NO. 2022-043 DATED APRIL 8, 2022</a:t>
            </a:r>
          </a:p>
        </p:txBody>
      </p:sp>
      <p:sp>
        <p:nvSpPr>
          <p:cNvPr id="8" name="Google Shape;200;p2">
            <a:extLst>
              <a:ext uri="{FF2B5EF4-FFF2-40B4-BE49-F238E27FC236}">
                <a16:creationId xmlns:a16="http://schemas.microsoft.com/office/drawing/2014/main" xmlns="" id="{5FC9F6AE-B870-490B-996C-48D0BEF59865}"/>
              </a:ext>
            </a:extLst>
          </p:cNvPr>
          <p:cNvSpPr txBox="1">
            <a:spLocks/>
          </p:cNvSpPr>
          <p:nvPr/>
        </p:nvSpPr>
        <p:spPr bwMode="auto">
          <a:xfrm>
            <a:off x="264236" y="2861188"/>
            <a:ext cx="5665788" cy="253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spcBef>
                <a:spcPts val="0"/>
              </a:spcBef>
              <a:spcAft>
                <a:spcPts val="0"/>
              </a:spcAft>
              <a:buSzPts val="6000"/>
            </a:pPr>
            <a:r>
              <a:rPr lang="en-US" sz="2600" dirty="0">
                <a:latin typeface="Tahoma" panose="020B0604030504040204" pitchFamily="34" charset="0"/>
                <a:ea typeface="Tahoma" panose="020B0604030504040204" pitchFamily="34" charset="0"/>
                <a:cs typeface="Tahoma" panose="020B0604030504040204" pitchFamily="34" charset="0"/>
                <a:sym typeface="Tahoma"/>
              </a:rPr>
              <a:t>IMPLEMENTATION GUIDELINES OF THE CONDITIONAL MATCHING GRANT TO PROVINCES FOR ROAD AND BRIDGE REHABILITATION, UPGRADING AND IMPROVEMENT </a:t>
            </a:r>
            <a:br>
              <a:rPr lang="en-US" sz="2600" dirty="0">
                <a:latin typeface="Tahoma" panose="020B0604030504040204" pitchFamily="34" charset="0"/>
                <a:ea typeface="Tahoma" panose="020B0604030504040204" pitchFamily="34" charset="0"/>
                <a:cs typeface="Tahoma" panose="020B0604030504040204" pitchFamily="34" charset="0"/>
                <a:sym typeface="Tahoma"/>
              </a:rPr>
            </a:br>
            <a:r>
              <a:rPr lang="en-US" sz="2600" dirty="0">
                <a:latin typeface="Tahoma" panose="020B0604030504040204" pitchFamily="34" charset="0"/>
                <a:ea typeface="Tahoma" panose="020B0604030504040204" pitchFamily="34" charset="0"/>
                <a:cs typeface="Tahoma" panose="020B0604030504040204" pitchFamily="34" charset="0"/>
                <a:sym typeface="Tahoma"/>
              </a:rPr>
              <a:t>UNDER THE LGSF IN THE FY 2022 GAA, RA NO. 11639</a:t>
            </a:r>
          </a:p>
        </p:txBody>
      </p:sp>
      <p:pic>
        <p:nvPicPr>
          <p:cNvPr id="2" name="Picture 1">
            <a:extLst>
              <a:ext uri="{FF2B5EF4-FFF2-40B4-BE49-F238E27FC236}">
                <a16:creationId xmlns:a16="http://schemas.microsoft.com/office/drawing/2014/main" xmlns="" id="{A3E7B626-CF0D-42E8-813D-B87316E5EB2C}"/>
              </a:ext>
            </a:extLst>
          </p:cNvPr>
          <p:cNvPicPr>
            <a:picLocks noChangeAspect="1"/>
          </p:cNvPicPr>
          <p:nvPr/>
        </p:nvPicPr>
        <p:blipFill>
          <a:blip r:embed="rId3"/>
          <a:stretch>
            <a:fillRect/>
          </a:stretch>
        </p:blipFill>
        <p:spPr>
          <a:xfrm>
            <a:off x="6195956" y="0"/>
            <a:ext cx="5752960" cy="6858000"/>
          </a:xfrm>
          <a:prstGeom prst="rect">
            <a:avLst/>
          </a:prstGeom>
        </p:spPr>
      </p:pic>
    </p:spTree>
    <p:extLst>
      <p:ext uri="{BB962C8B-B14F-4D97-AF65-F5344CB8AC3E}">
        <p14:creationId xmlns:p14="http://schemas.microsoft.com/office/powerpoint/2010/main" val="100335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txBox="1">
            <a:spLocks/>
          </p:cNvSpPr>
          <p:nvPr/>
        </p:nvSpPr>
        <p:spPr>
          <a:xfrm>
            <a:off x="152400" y="689576"/>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latin typeface="Franklin Gothic Demi Cond" panose="020B0706030402020204" pitchFamily="34" charset="0"/>
              </a:rPr>
              <a:t>APPROPRIATION</a:t>
            </a:r>
            <a:endParaRPr lang="en-US" sz="6000" b="1" dirty="0">
              <a:latin typeface="Franklin Gothic Demi Cond"/>
              <a:cs typeface="Times New Roman"/>
            </a:endParaRPr>
          </a:p>
        </p:txBody>
      </p:sp>
      <p:sp>
        <p:nvSpPr>
          <p:cNvPr id="4" name="PhP 313 B…">
            <a:extLst>
              <a:ext uri="{FF2B5EF4-FFF2-40B4-BE49-F238E27FC236}">
                <a16:creationId xmlns:a16="http://schemas.microsoft.com/office/drawing/2014/main" xmlns="" id="{4204DA79-0C87-43B1-AF0F-923E9A11496C}"/>
              </a:ext>
            </a:extLst>
          </p:cNvPr>
          <p:cNvSpPr txBox="1">
            <a:spLocks/>
          </p:cNvSpPr>
          <p:nvPr/>
        </p:nvSpPr>
        <p:spPr bwMode="auto">
          <a:xfrm>
            <a:off x="548640" y="2575969"/>
            <a:ext cx="11062156" cy="129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74" tIns="34274" rIns="34274" bIns="34274" anchor="t"/>
          <a:lstStyle>
            <a:lvl1pPr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42900" indent="114300"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342900" indent="571500"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342900" indent="1028700"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342900" indent="1485900"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800100" indent="1485900" defTabSz="7588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1257300" indent="1485900" defTabSz="7588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714500" indent="1485900" defTabSz="7588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2171700" indent="1485900" defTabSz="7588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ct val="90000"/>
              </a:lnSpc>
            </a:pPr>
            <a:r>
              <a:rPr lang="en-PH" altLang="en-US" sz="9600" b="1" dirty="0">
                <a:latin typeface="Franklin Gothic Medium Cond"/>
                <a:cs typeface="Arial"/>
                <a:sym typeface="Helvetica" panose="020B0604020202020204" pitchFamily="34" charset="0"/>
              </a:rPr>
              <a:t>PhP 500,000,000</a:t>
            </a:r>
            <a:endParaRPr lang="en-PH" altLang="en-US" sz="9600" b="1" dirty="0">
              <a:latin typeface="Franklin Gothic Medium Cond" panose="020B0606030402020204" pitchFamily="34" charset="0"/>
            </a:endParaRPr>
          </a:p>
        </p:txBody>
      </p:sp>
      <p:sp>
        <p:nvSpPr>
          <p:cNvPr id="5" name="TextBox 4">
            <a:extLst>
              <a:ext uri="{FF2B5EF4-FFF2-40B4-BE49-F238E27FC236}">
                <a16:creationId xmlns:a16="http://schemas.microsoft.com/office/drawing/2014/main" xmlns="" id="{A9C55E00-5A9E-4F11-91B6-2FAD1819519B}"/>
              </a:ext>
            </a:extLst>
          </p:cNvPr>
          <p:cNvSpPr txBox="1"/>
          <p:nvPr/>
        </p:nvSpPr>
        <p:spPr>
          <a:xfrm>
            <a:off x="1147500" y="3868579"/>
            <a:ext cx="9864436" cy="1086003"/>
          </a:xfrm>
          <a:prstGeom prst="rect">
            <a:avLst/>
          </a:prstGeom>
          <a:noFill/>
        </p:spPr>
        <p:txBody>
          <a:bodyPr wrap="square" rtlCol="0">
            <a:spAutoFit/>
          </a:bodyPr>
          <a:lstStyle/>
          <a:p>
            <a:pPr algn="ctr">
              <a:lnSpc>
                <a:spcPct val="150000"/>
              </a:lnSpc>
            </a:pPr>
            <a:r>
              <a:rPr lang="en-US" sz="1500" b="1" i="1" dirty="0">
                <a:solidFill>
                  <a:schemeClr val="tx1">
                    <a:lumMod val="75000"/>
                    <a:lumOff val="25000"/>
                  </a:schemeClr>
                </a:solidFill>
                <a:latin typeface="Century Gothic" panose="020B0502020202020204" pitchFamily="34" charset="0"/>
                <a:cs typeface="Times New Roman" panose="02020603050405020304" pitchFamily="18" charset="0"/>
              </a:rPr>
              <a:t>covers seventeen (17) provinces identified in FY 2022 GAA, namely: Ifugao, Quirino, Aurora, Bulacan, Zambales, Cavite, Rizal, Southern Leyte, </a:t>
            </a:r>
            <a:r>
              <a:rPr lang="en-US" sz="1500" b="1" i="1" dirty="0" err="1">
                <a:solidFill>
                  <a:schemeClr val="tx1">
                    <a:lumMod val="75000"/>
                    <a:lumOff val="25000"/>
                  </a:schemeClr>
                </a:solidFill>
                <a:latin typeface="Century Gothic" panose="020B0502020202020204" pitchFamily="34" charset="0"/>
                <a:cs typeface="Times New Roman" panose="02020603050405020304" pitchFamily="18" charset="0"/>
              </a:rPr>
              <a:t>Camiguin</a:t>
            </a:r>
            <a:r>
              <a:rPr lang="en-US" sz="1500" b="1" i="1" dirty="0">
                <a:solidFill>
                  <a:schemeClr val="tx1">
                    <a:lumMod val="75000"/>
                    <a:lumOff val="25000"/>
                  </a:schemeClr>
                </a:solidFill>
                <a:latin typeface="Century Gothic" panose="020B0502020202020204" pitchFamily="34" charset="0"/>
                <a:cs typeface="Times New Roman" panose="02020603050405020304" pitchFamily="18" charset="0"/>
              </a:rPr>
              <a:t>, Lanao del Norte, Misamis Occidental, </a:t>
            </a:r>
          </a:p>
          <a:p>
            <a:pPr algn="ctr">
              <a:lnSpc>
                <a:spcPct val="150000"/>
              </a:lnSpc>
            </a:pPr>
            <a:r>
              <a:rPr lang="en-US" sz="1500" b="1" i="1" dirty="0">
                <a:solidFill>
                  <a:schemeClr val="tx1">
                    <a:lumMod val="75000"/>
                    <a:lumOff val="25000"/>
                  </a:schemeClr>
                </a:solidFill>
                <a:latin typeface="Century Gothic" panose="020B0502020202020204" pitchFamily="34" charset="0"/>
                <a:cs typeface="Times New Roman" panose="02020603050405020304" pitchFamily="18" charset="0"/>
              </a:rPr>
              <a:t>Davao del Norte, Davao del Sur, Agusan del Norte, Surigao del Sur, Sulu, and </a:t>
            </a:r>
            <a:r>
              <a:rPr lang="en-US" sz="1500" b="1" i="1" dirty="0" err="1">
                <a:solidFill>
                  <a:schemeClr val="tx1">
                    <a:lumMod val="75000"/>
                    <a:lumOff val="25000"/>
                  </a:schemeClr>
                </a:solidFill>
                <a:latin typeface="Century Gothic" panose="020B0502020202020204" pitchFamily="34" charset="0"/>
                <a:cs typeface="Times New Roman" panose="02020603050405020304" pitchFamily="18" charset="0"/>
              </a:rPr>
              <a:t>Tawi-Tawi</a:t>
            </a:r>
            <a:endParaRPr lang="en-US" sz="1500" b="1" i="1" dirty="0">
              <a:solidFill>
                <a:schemeClr val="tx1">
                  <a:lumMod val="75000"/>
                  <a:lumOff val="25000"/>
                </a:schemeClr>
              </a:solidFill>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2487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xmlns="" id="{27DA14ED-6722-493A-8355-6AC9A0A2FF81}"/>
              </a:ext>
            </a:extLst>
          </p:cNvPr>
          <p:cNvSpPr/>
          <p:nvPr/>
        </p:nvSpPr>
        <p:spPr>
          <a:xfrm flipH="1">
            <a:off x="406035" y="213180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xmlns="" id="{51C62417-4091-45A3-A851-3B9B0D43ED67}"/>
              </a:ext>
            </a:extLst>
          </p:cNvPr>
          <p:cNvSpPr/>
          <p:nvPr/>
        </p:nvSpPr>
        <p:spPr>
          <a:xfrm flipH="1">
            <a:off x="479384" y="4284668"/>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xmlns="" id="{A7F7AA09-2CDD-43F1-AA42-7A9E7771252F}"/>
              </a:ext>
            </a:extLst>
          </p:cNvPr>
          <p:cNvSpPr/>
          <p:nvPr/>
        </p:nvSpPr>
        <p:spPr>
          <a:xfrm flipH="1">
            <a:off x="6553760" y="2131799"/>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xmlns="" id="{E4171DA3-84D6-4DEE-9894-B87EDEB590B3}"/>
              </a:ext>
            </a:extLst>
          </p:cNvPr>
          <p:cNvSpPr txBox="1"/>
          <p:nvPr/>
        </p:nvSpPr>
        <p:spPr>
          <a:xfrm>
            <a:off x="2115565" y="1973312"/>
            <a:ext cx="3980435" cy="1384995"/>
          </a:xfrm>
          <a:prstGeom prst="rect">
            <a:avLst/>
          </a:prstGeom>
          <a:noFill/>
        </p:spPr>
        <p:txBody>
          <a:bodyPr wrap="square" lIns="0" rIns="0" rtlCol="0" anchor="t">
            <a:spAutoFit/>
          </a:bodyPr>
          <a:lstStyle/>
          <a:p>
            <a:pPr algn="just"/>
            <a:r>
              <a:rPr lang="en-US" sz="2800" dirty="0">
                <a:latin typeface="Franklin Gothic Medium Cond" panose="020B0606030402020204" pitchFamily="34" charset="0"/>
              </a:rPr>
              <a:t>Result of 2021 Local Road Management Performance Assessment</a:t>
            </a:r>
          </a:p>
        </p:txBody>
      </p:sp>
      <p:sp>
        <p:nvSpPr>
          <p:cNvPr id="69" name="TextBox 68">
            <a:extLst>
              <a:ext uri="{FF2B5EF4-FFF2-40B4-BE49-F238E27FC236}">
                <a16:creationId xmlns:a16="http://schemas.microsoft.com/office/drawing/2014/main" xmlns="" id="{2BA67B17-3B27-4047-AFE4-6DA11C0DEE4F}"/>
              </a:ext>
            </a:extLst>
          </p:cNvPr>
          <p:cNvSpPr txBox="1"/>
          <p:nvPr/>
        </p:nvSpPr>
        <p:spPr>
          <a:xfrm>
            <a:off x="2115565" y="4126178"/>
            <a:ext cx="4002059" cy="1384995"/>
          </a:xfrm>
          <a:prstGeom prst="rect">
            <a:avLst/>
          </a:prstGeom>
          <a:noFill/>
        </p:spPr>
        <p:txBody>
          <a:bodyPr wrap="square" lIns="0" rIns="0" rtlCol="0" anchor="t">
            <a:spAutoFit/>
          </a:bodyPr>
          <a:lstStyle/>
          <a:p>
            <a:pPr algn="just"/>
            <a:r>
              <a:rPr lang="en-US" sz="2800" dirty="0">
                <a:latin typeface="Franklin Gothic Medium Cond" panose="020B0606030402020204" pitchFamily="34" charset="0"/>
              </a:rPr>
              <a:t>Latest DBM-validated Public Financial Management Improvement Plan</a:t>
            </a:r>
          </a:p>
        </p:txBody>
      </p:sp>
      <p:sp>
        <p:nvSpPr>
          <p:cNvPr id="72" name="TextBox 71">
            <a:extLst>
              <a:ext uri="{FF2B5EF4-FFF2-40B4-BE49-F238E27FC236}">
                <a16:creationId xmlns:a16="http://schemas.microsoft.com/office/drawing/2014/main" xmlns="" id="{0282D51D-44BB-4B8E-B6ED-D1D1B4301931}"/>
              </a:ext>
            </a:extLst>
          </p:cNvPr>
          <p:cNvSpPr txBox="1"/>
          <p:nvPr/>
        </p:nvSpPr>
        <p:spPr>
          <a:xfrm>
            <a:off x="8141197" y="2117944"/>
            <a:ext cx="3644768" cy="954107"/>
          </a:xfrm>
          <a:prstGeom prst="rect">
            <a:avLst/>
          </a:prstGeom>
          <a:noFill/>
        </p:spPr>
        <p:txBody>
          <a:bodyPr wrap="square" lIns="0" rIns="0" rtlCol="0" anchor="t">
            <a:spAutoFit/>
          </a:bodyPr>
          <a:lstStyle/>
          <a:p>
            <a:pPr algn="just"/>
            <a:r>
              <a:rPr lang="en-US" sz="2800" dirty="0">
                <a:latin typeface="Franklin Gothic Medium Cond" panose="020B0606030402020204" pitchFamily="34" charset="0"/>
              </a:rPr>
              <a:t>Notarized Omnibus Sworn Statement</a:t>
            </a:r>
          </a:p>
        </p:txBody>
      </p:sp>
      <p:sp>
        <p:nvSpPr>
          <p:cNvPr id="9" name="Title 4">
            <a:extLst>
              <a:ext uri="{FF2B5EF4-FFF2-40B4-BE49-F238E27FC236}">
                <a16:creationId xmlns:a16="http://schemas.microsoft.com/office/drawing/2014/main" xmlns=""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DOCUMENTARY REQUIREMENTS</a:t>
            </a:r>
          </a:p>
        </p:txBody>
      </p:sp>
      <p:sp>
        <p:nvSpPr>
          <p:cNvPr id="11" name="TextBox 10">
            <a:extLst>
              <a:ext uri="{FF2B5EF4-FFF2-40B4-BE49-F238E27FC236}">
                <a16:creationId xmlns:a16="http://schemas.microsoft.com/office/drawing/2014/main" xmlns="" id="{2F955DCE-1A88-4552-ADCA-B2C4A18B75C8}"/>
              </a:ext>
            </a:extLst>
          </p:cNvPr>
          <p:cNvSpPr txBox="1"/>
          <p:nvPr/>
        </p:nvSpPr>
        <p:spPr>
          <a:xfrm>
            <a:off x="8141197" y="4126178"/>
            <a:ext cx="3710560" cy="1384995"/>
          </a:xfrm>
          <a:prstGeom prst="rect">
            <a:avLst/>
          </a:prstGeom>
          <a:noFill/>
        </p:spPr>
        <p:txBody>
          <a:bodyPr wrap="square" lIns="0" rIns="0" rtlCol="0" anchor="t">
            <a:spAutoFit/>
          </a:bodyPr>
          <a:lstStyle/>
          <a:p>
            <a:pPr algn="just"/>
            <a:r>
              <a:rPr lang="en-US" sz="2800" dirty="0">
                <a:latin typeface="Franklin Gothic Medium Cond" panose="020B0606030402020204" pitchFamily="34" charset="0"/>
              </a:rPr>
              <a:t>Detailed Engineering Design compliant with the DPWH standards</a:t>
            </a:r>
          </a:p>
        </p:txBody>
      </p:sp>
      <p:sp>
        <p:nvSpPr>
          <p:cNvPr id="13" name="Parallelogram 12">
            <a:extLst>
              <a:ext uri="{FF2B5EF4-FFF2-40B4-BE49-F238E27FC236}">
                <a16:creationId xmlns:a16="http://schemas.microsoft.com/office/drawing/2014/main" xmlns="" id="{0D3706C1-9E9A-41B5-BD05-9B7F1FB966EB}"/>
              </a:ext>
            </a:extLst>
          </p:cNvPr>
          <p:cNvSpPr/>
          <p:nvPr/>
        </p:nvSpPr>
        <p:spPr>
          <a:xfrm flipH="1">
            <a:off x="6553760" y="4284668"/>
            <a:ext cx="1424022" cy="1068017"/>
          </a:xfrm>
          <a:prstGeom prst="parallelogram">
            <a:avLst>
              <a:gd name="adj" fmla="val 29040"/>
            </a:avLst>
          </a:prstGeom>
          <a:solidFill>
            <a:schemeClr val="accent6">
              <a:lumMod val="75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04</a:t>
            </a:r>
          </a:p>
        </p:txBody>
      </p:sp>
    </p:spTree>
    <p:extLst>
      <p:ext uri="{BB962C8B-B14F-4D97-AF65-F5344CB8AC3E}">
        <p14:creationId xmlns:p14="http://schemas.microsoft.com/office/powerpoint/2010/main" val="339591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11"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txBox="1">
            <a:spLocks/>
          </p:cNvSpPr>
          <p:nvPr/>
        </p:nvSpPr>
        <p:spPr>
          <a:xfrm>
            <a:off x="152400" y="779902"/>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latin typeface="Franklin Gothic Demi Cond" panose="020B0706030402020204" pitchFamily="34" charset="0"/>
              </a:rPr>
              <a:t>DEADLINE OF SUBMISSION</a:t>
            </a:r>
            <a:endParaRPr lang="en-US" sz="6000" b="1" dirty="0">
              <a:latin typeface="Franklin Gothic Demi Cond"/>
              <a:cs typeface="Times New Roman"/>
            </a:endParaRPr>
          </a:p>
        </p:txBody>
      </p:sp>
      <p:sp>
        <p:nvSpPr>
          <p:cNvPr id="4" name="PhP 313 B…">
            <a:extLst>
              <a:ext uri="{FF2B5EF4-FFF2-40B4-BE49-F238E27FC236}">
                <a16:creationId xmlns:a16="http://schemas.microsoft.com/office/drawing/2014/main" xmlns="" id="{4204DA79-0C87-43B1-AF0F-923E9A11496C}"/>
              </a:ext>
            </a:extLst>
          </p:cNvPr>
          <p:cNvSpPr txBox="1">
            <a:spLocks/>
          </p:cNvSpPr>
          <p:nvPr/>
        </p:nvSpPr>
        <p:spPr bwMode="auto">
          <a:xfrm>
            <a:off x="564922" y="2907386"/>
            <a:ext cx="11062156" cy="129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74" tIns="34274" rIns="34274" bIns="34274" anchor="t"/>
          <a:lstStyle>
            <a:lvl1pPr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42900" indent="114300"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342900" indent="571500"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342900" indent="1028700"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342900" indent="1485900"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800100" indent="1485900" defTabSz="7588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1257300" indent="1485900" defTabSz="7588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714500" indent="1485900" defTabSz="7588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2171700" indent="1485900" defTabSz="7588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ct val="90000"/>
              </a:lnSpc>
            </a:pPr>
            <a:r>
              <a:rPr lang="en-PH" altLang="en-US" sz="9600" b="1" dirty="0">
                <a:latin typeface="Franklin Gothic Medium Cond"/>
                <a:cs typeface="Arial"/>
                <a:sym typeface="Helvetica" panose="020B0604020202020204" pitchFamily="34" charset="0"/>
              </a:rPr>
              <a:t>June 30, 2022</a:t>
            </a:r>
            <a:endParaRPr lang="en-PH" altLang="en-US" sz="9600" b="1" dirty="0">
              <a:latin typeface="Franklin Gothic Medium Cond" panose="020B0606030402020204" pitchFamily="34" charset="0"/>
            </a:endParaRPr>
          </a:p>
        </p:txBody>
      </p:sp>
    </p:spTree>
    <p:extLst>
      <p:ext uri="{BB962C8B-B14F-4D97-AF65-F5344CB8AC3E}">
        <p14:creationId xmlns:p14="http://schemas.microsoft.com/office/powerpoint/2010/main" val="1421176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6;p2">
            <a:extLst>
              <a:ext uri="{FF2B5EF4-FFF2-40B4-BE49-F238E27FC236}">
                <a16:creationId xmlns:a16="http://schemas.microsoft.com/office/drawing/2014/main" xmlns="" id="{558B257F-618E-4AA5-AA3A-D059A9E6E206}"/>
              </a:ext>
            </a:extLst>
          </p:cNvPr>
          <p:cNvSpPr/>
          <p:nvPr/>
        </p:nvSpPr>
        <p:spPr>
          <a:xfrm>
            <a:off x="309106" y="2669458"/>
            <a:ext cx="5735400" cy="2971362"/>
          </a:xfrm>
          <a:prstGeom prst="rect">
            <a:avLst/>
          </a:prstGeom>
          <a:no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6" name="Google Shape;197;p2">
            <a:extLst>
              <a:ext uri="{FF2B5EF4-FFF2-40B4-BE49-F238E27FC236}">
                <a16:creationId xmlns:a16="http://schemas.microsoft.com/office/drawing/2014/main" xmlns="" id="{F5B51499-BBD2-4834-9164-CB51723302F4}"/>
              </a:ext>
            </a:extLst>
          </p:cNvPr>
          <p:cNvSpPr/>
          <p:nvPr/>
        </p:nvSpPr>
        <p:spPr>
          <a:xfrm>
            <a:off x="309106" y="1596958"/>
            <a:ext cx="5735400" cy="1072500"/>
          </a:xfrm>
          <a:prstGeom prst="rect">
            <a:avLst/>
          </a:prstGeom>
          <a:solidFill>
            <a:schemeClr val="accent4">
              <a:lumMod val="60000"/>
              <a:lumOff val="40000"/>
            </a:schemeClr>
          </a:solid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7" name="Google Shape;199;p2">
            <a:extLst>
              <a:ext uri="{FF2B5EF4-FFF2-40B4-BE49-F238E27FC236}">
                <a16:creationId xmlns:a16="http://schemas.microsoft.com/office/drawing/2014/main" xmlns="" id="{0C81E43A-857A-4FBF-93D6-979A8F0573C0}"/>
              </a:ext>
            </a:extLst>
          </p:cNvPr>
          <p:cNvSpPr txBox="1">
            <a:spLocks/>
          </p:cNvSpPr>
          <p:nvPr/>
        </p:nvSpPr>
        <p:spPr bwMode="auto">
          <a:xfrm>
            <a:off x="309106" y="1839914"/>
            <a:ext cx="5735400" cy="64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lvl="0" algn="ctr" rtl="0" eaLnBrk="1" fontAlgn="base" hangingPunct="1">
              <a:lnSpc>
                <a:spcPct val="90000"/>
              </a:lnSpc>
              <a:spcBef>
                <a:spcPts val="0"/>
              </a:spcBef>
              <a:spcAft>
                <a:spcPts val="0"/>
              </a:spcAft>
              <a:buClr>
                <a:srgbClr val="000000"/>
              </a:buClr>
              <a:buSzPts val="6000"/>
              <a:buFont typeface="Calibri"/>
              <a:buNone/>
              <a:defRPr sz="6000" kern="1200">
                <a:solidFill>
                  <a:schemeClr val="tx1"/>
                </a:solidFill>
                <a:latin typeface="+mj-lt"/>
                <a:ea typeface="+mj-ea"/>
                <a:cs typeface="+mj-cs"/>
              </a:defRPr>
            </a:lvl1pPr>
            <a:lvl2pPr lvl="1"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2pPr>
            <a:lvl3pPr lvl="2"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3pPr>
            <a:lvl4pPr lvl="3"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4pPr>
            <a:lvl5pPr lvl="4"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5pPr>
            <a:lvl6pPr marL="457200" lvl="5"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6pPr>
            <a:lvl7pPr marL="914400" lvl="6"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7pPr>
            <a:lvl8pPr marL="1371600" lvl="7"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8pPr>
            <a:lvl9pPr marL="1828800" lvl="8"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9pPr>
          </a:lstStyle>
          <a:p>
            <a:r>
              <a:rPr lang="en-US" sz="2600" b="1" dirty="0">
                <a:latin typeface="Tahoma" panose="020B0604030504040204" pitchFamily="34" charset="0"/>
                <a:ea typeface="Tahoma" panose="020B0604030504040204" pitchFamily="34" charset="0"/>
                <a:cs typeface="Tahoma" panose="020B0604030504040204" pitchFamily="34" charset="0"/>
                <a:sym typeface="Tahoma"/>
              </a:rPr>
              <a:t>LOCAL BUDGET CIRCULAR NO. 144 DATED FEBRUARY 28, 2022</a:t>
            </a:r>
          </a:p>
        </p:txBody>
      </p:sp>
      <p:sp>
        <p:nvSpPr>
          <p:cNvPr id="8" name="Google Shape;200;p2">
            <a:extLst>
              <a:ext uri="{FF2B5EF4-FFF2-40B4-BE49-F238E27FC236}">
                <a16:creationId xmlns:a16="http://schemas.microsoft.com/office/drawing/2014/main" xmlns="" id="{5FC9F6AE-B870-490B-996C-48D0BEF59865}"/>
              </a:ext>
            </a:extLst>
          </p:cNvPr>
          <p:cNvSpPr txBox="1">
            <a:spLocks/>
          </p:cNvSpPr>
          <p:nvPr/>
        </p:nvSpPr>
        <p:spPr bwMode="auto">
          <a:xfrm>
            <a:off x="330258" y="2861188"/>
            <a:ext cx="5665788" cy="253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spcBef>
                <a:spcPts val="0"/>
              </a:spcBef>
              <a:spcAft>
                <a:spcPts val="0"/>
              </a:spcAft>
              <a:buSzPts val="6000"/>
            </a:pPr>
            <a:r>
              <a:rPr lang="en-US" sz="2500" dirty="0">
                <a:latin typeface="Tahoma" panose="020B0604030504040204" pitchFamily="34" charset="0"/>
                <a:ea typeface="Tahoma" panose="020B0604030504040204" pitchFamily="34" charset="0"/>
                <a:cs typeface="Tahoma" panose="020B0604030504040204" pitchFamily="34" charset="0"/>
                <a:sym typeface="Tahoma"/>
              </a:rPr>
              <a:t>GUIDELINES ON THE RELEASE AND UTILIZATION OF THE LGSF- SUPPORT TO BARANGAY DEVELOPMENT PROGRAM OF THE NATIONAL TASK FORCE TO END LOCAL COMMUNIST ARMED CONFLICT UNDER THE </a:t>
            </a:r>
          </a:p>
          <a:p>
            <a:pPr algn="ctr">
              <a:spcBef>
                <a:spcPts val="0"/>
              </a:spcBef>
              <a:spcAft>
                <a:spcPts val="0"/>
              </a:spcAft>
              <a:buSzPts val="6000"/>
            </a:pPr>
            <a:r>
              <a:rPr lang="en-US" sz="2500" dirty="0">
                <a:latin typeface="Tahoma" panose="020B0604030504040204" pitchFamily="34" charset="0"/>
                <a:ea typeface="Tahoma" panose="020B0604030504040204" pitchFamily="34" charset="0"/>
                <a:cs typeface="Tahoma" panose="020B0604030504040204" pitchFamily="34" charset="0"/>
                <a:sym typeface="Tahoma"/>
              </a:rPr>
              <a:t>FY 2022 GAA, RA NO. 11639</a:t>
            </a:r>
          </a:p>
        </p:txBody>
      </p:sp>
      <p:pic>
        <p:nvPicPr>
          <p:cNvPr id="2" name="Picture 1">
            <a:extLst>
              <a:ext uri="{FF2B5EF4-FFF2-40B4-BE49-F238E27FC236}">
                <a16:creationId xmlns:a16="http://schemas.microsoft.com/office/drawing/2014/main" xmlns="" id="{1B3B1439-6407-407D-8424-A75C02FAAA49}"/>
              </a:ext>
            </a:extLst>
          </p:cNvPr>
          <p:cNvPicPr>
            <a:picLocks noChangeAspect="1"/>
          </p:cNvPicPr>
          <p:nvPr/>
        </p:nvPicPr>
        <p:blipFill>
          <a:blip r:embed="rId3"/>
          <a:stretch>
            <a:fillRect/>
          </a:stretch>
        </p:blipFill>
        <p:spPr>
          <a:xfrm>
            <a:off x="6418885" y="0"/>
            <a:ext cx="5442857" cy="6858000"/>
          </a:xfrm>
          <a:prstGeom prst="rect">
            <a:avLst/>
          </a:prstGeom>
        </p:spPr>
      </p:pic>
    </p:spTree>
    <p:extLst>
      <p:ext uri="{BB962C8B-B14F-4D97-AF65-F5344CB8AC3E}">
        <p14:creationId xmlns:p14="http://schemas.microsoft.com/office/powerpoint/2010/main" val="37349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423332" y="841485"/>
            <a:ext cx="13038665"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b="1" dirty="0">
                <a:latin typeface="Franklin Gothic Demi Cond" panose="020B0706030402020204" pitchFamily="34" charset="0"/>
                <a:cs typeface="Times New Roman" panose="02020603050405020304" pitchFamily="18" charset="0"/>
              </a:rPr>
              <a:t>FY 2022 LOCAL GOVERNMENT SUPPORT FUND</a:t>
            </a:r>
          </a:p>
        </p:txBody>
      </p:sp>
      <p:graphicFrame>
        <p:nvGraphicFramePr>
          <p:cNvPr id="17" name="Table 16"/>
          <p:cNvGraphicFramePr>
            <a:graphicFrameLocks noGrp="1"/>
          </p:cNvGraphicFramePr>
          <p:nvPr>
            <p:extLst>
              <p:ext uri="{D42A27DB-BD31-4B8C-83A1-F6EECF244321}">
                <p14:modId xmlns:p14="http://schemas.microsoft.com/office/powerpoint/2010/main" val="3016139634"/>
              </p:ext>
            </p:extLst>
          </p:nvPr>
        </p:nvGraphicFramePr>
        <p:xfrm>
          <a:off x="686587" y="1828802"/>
          <a:ext cx="10782300" cy="3800926"/>
        </p:xfrm>
        <a:graphic>
          <a:graphicData uri="http://schemas.openxmlformats.org/drawingml/2006/table">
            <a:tbl>
              <a:tblPr firstRow="1" bandRow="1">
                <a:tableStyleId>{ED083AE6-46FA-4A59-8FB0-9F97EB10719F}</a:tableStyleId>
              </a:tblPr>
              <a:tblGrid>
                <a:gridCol w="8107439">
                  <a:extLst>
                    <a:ext uri="{9D8B030D-6E8A-4147-A177-3AD203B41FA5}">
                      <a16:colId xmlns:a16="http://schemas.microsoft.com/office/drawing/2014/main" xmlns="" val="20000"/>
                    </a:ext>
                  </a:extLst>
                </a:gridCol>
                <a:gridCol w="2674861">
                  <a:extLst>
                    <a:ext uri="{9D8B030D-6E8A-4147-A177-3AD203B41FA5}">
                      <a16:colId xmlns:a16="http://schemas.microsoft.com/office/drawing/2014/main" xmlns="" val="20001"/>
                    </a:ext>
                  </a:extLst>
                </a:gridCol>
              </a:tblGrid>
              <a:tr h="559005">
                <a:tc>
                  <a:txBody>
                    <a:bodyPr/>
                    <a:lstStyle/>
                    <a:p>
                      <a:pPr algn="just"/>
                      <a:r>
                        <a:rPr lang="en-PH" sz="2400" b="0" dirty="0">
                          <a:latin typeface="Franklin Gothic Medium Cond" panose="020B0606030402020204" pitchFamily="34" charset="0"/>
                        </a:rPr>
                        <a:t>Financial</a:t>
                      </a:r>
                      <a:r>
                        <a:rPr lang="en-PH" sz="2400" b="0" baseline="0" dirty="0">
                          <a:latin typeface="Franklin Gothic Medium Cond" panose="020B0606030402020204" pitchFamily="34" charset="0"/>
                        </a:rPr>
                        <a:t> Assistance to Local Government Units</a:t>
                      </a:r>
                    </a:p>
                  </a:txBody>
                  <a:tcPr marL="121908" marR="121908" marT="45722" marB="45722" anchor="ctr">
                    <a:solidFill>
                      <a:schemeClr val="bg1"/>
                    </a:solidFill>
                  </a:tcPr>
                </a:tc>
                <a:tc>
                  <a:txBody>
                    <a:bodyPr/>
                    <a:lstStyle/>
                    <a:p>
                      <a:pPr algn="r"/>
                      <a:r>
                        <a:rPr lang="en-PH" sz="2400" b="0" dirty="0">
                          <a:latin typeface="Franklin Gothic Medium Cond" panose="020B0606030402020204" pitchFamily="34" charset="0"/>
                        </a:rPr>
                        <a:t>P   5,583,396,000</a:t>
                      </a:r>
                      <a:endParaRPr lang="en-PH" sz="2400" b="0"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extLst>
                  <a:ext uri="{0D108BD9-81ED-4DB2-BD59-A6C34878D82A}">
                    <a16:rowId xmlns:a16="http://schemas.microsoft.com/office/drawing/2014/main" xmlns="" val="10000"/>
                  </a:ext>
                </a:extLst>
              </a:tr>
              <a:tr h="511081">
                <a:tc>
                  <a:txBody>
                    <a:bodyPr/>
                    <a:lstStyle/>
                    <a:p>
                      <a:pPr algn="just"/>
                      <a:r>
                        <a:rPr lang="en-PH" sz="2400" b="0" baseline="0" dirty="0">
                          <a:latin typeface="Franklin Gothic Medium Cond" panose="020B0606030402020204" pitchFamily="34" charset="0"/>
                        </a:rPr>
                        <a:t>Support for Capital Outlays and Social Programs</a:t>
                      </a:r>
                      <a:endParaRPr lang="en-PH" sz="2400"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tc>
                  <a:txBody>
                    <a:bodyPr/>
                    <a:lstStyle/>
                    <a:p>
                      <a:pPr algn="r"/>
                      <a:r>
                        <a:rPr lang="en-PH" sz="2400" dirty="0">
                          <a:latin typeface="Franklin Gothic Medium Cond" panose="020B0606030402020204" pitchFamily="34" charset="0"/>
                        </a:rPr>
                        <a:t>5,007,600,000</a:t>
                      </a:r>
                      <a:endParaRPr lang="en-PH" sz="2400" b="0"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extLst>
                  <a:ext uri="{0D108BD9-81ED-4DB2-BD59-A6C34878D82A}">
                    <a16:rowId xmlns:a16="http://schemas.microsoft.com/office/drawing/2014/main" xmlns="" val="10001"/>
                  </a:ext>
                </a:extLst>
              </a:tr>
              <a:tr h="463158">
                <a:tc>
                  <a:txBody>
                    <a:bodyPr/>
                    <a:lstStyle/>
                    <a:p>
                      <a:pPr algn="just"/>
                      <a:r>
                        <a:rPr lang="en-PH" sz="2400" dirty="0">
                          <a:latin typeface="Franklin Gothic Medium Cond" panose="020B0606030402020204" pitchFamily="34" charset="0"/>
                        </a:rPr>
                        <a:t>Conditional Matching Grant</a:t>
                      </a:r>
                      <a:r>
                        <a:rPr lang="en-PH" sz="2400" baseline="0" dirty="0">
                          <a:latin typeface="Franklin Gothic Medium Cond" panose="020B0606030402020204" pitchFamily="34" charset="0"/>
                        </a:rPr>
                        <a:t> to Provinces for Road and Bridge Rehabilitation, Upgrading and Improvement</a:t>
                      </a:r>
                      <a:endParaRPr lang="en-PH" sz="2400"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tc>
                  <a:txBody>
                    <a:bodyPr/>
                    <a:lstStyle/>
                    <a:p>
                      <a:pPr algn="r"/>
                      <a:r>
                        <a:rPr lang="en-PH" sz="2400" dirty="0">
                          <a:latin typeface="Franklin Gothic Medium Cond" panose="020B0606030402020204" pitchFamily="34" charset="0"/>
                        </a:rPr>
                        <a:t>500,000,000</a:t>
                      </a:r>
                      <a:endParaRPr lang="en-PH" sz="2400" b="0"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extLst>
                  <a:ext uri="{0D108BD9-81ED-4DB2-BD59-A6C34878D82A}">
                    <a16:rowId xmlns:a16="http://schemas.microsoft.com/office/drawing/2014/main" xmlns="" val="10002"/>
                  </a:ext>
                </a:extLst>
              </a:tr>
              <a:tr h="706831">
                <a:tc>
                  <a:txBody>
                    <a:bodyPr/>
                    <a:lstStyle/>
                    <a:p>
                      <a:pPr algn="just"/>
                      <a:r>
                        <a:rPr lang="en-PH" sz="2400" dirty="0">
                          <a:latin typeface="Franklin Gothic Medium Cond" panose="020B0606030402020204" pitchFamily="34" charset="0"/>
                        </a:rPr>
                        <a:t>Support to the Barangay Development Program of the</a:t>
                      </a:r>
                      <a:r>
                        <a:rPr lang="en-PH" sz="2400" baseline="0" dirty="0">
                          <a:latin typeface="Franklin Gothic Medium Cond" panose="020B0606030402020204" pitchFamily="34" charset="0"/>
                        </a:rPr>
                        <a:t> National Task Force to End Local Communist Armed Conflict</a:t>
                      </a:r>
                      <a:endParaRPr lang="en-PH" sz="2400"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tc>
                  <a:txBody>
                    <a:bodyPr/>
                    <a:lstStyle/>
                    <a:p>
                      <a:pPr algn="r"/>
                      <a:r>
                        <a:rPr lang="en-PH" sz="2400" dirty="0">
                          <a:latin typeface="Franklin Gothic Medium Cond" panose="020B0606030402020204" pitchFamily="34" charset="0"/>
                        </a:rPr>
                        <a:t>5,624,000,000</a:t>
                      </a:r>
                      <a:endParaRPr lang="en-PH" sz="2400" b="0"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extLst>
                  <a:ext uri="{0D108BD9-81ED-4DB2-BD59-A6C34878D82A}">
                    <a16:rowId xmlns:a16="http://schemas.microsoft.com/office/drawing/2014/main" xmlns="" val="10003"/>
                  </a:ext>
                </a:extLst>
              </a:tr>
              <a:tr h="580912">
                <a:tc>
                  <a:txBody>
                    <a:bodyPr/>
                    <a:lstStyle/>
                    <a:p>
                      <a:pPr algn="just"/>
                      <a:r>
                        <a:rPr lang="en-PH" sz="2400" dirty="0">
                          <a:latin typeface="Franklin Gothic Medium Cond" panose="020B0606030402020204" pitchFamily="34" charset="0"/>
                        </a:rPr>
                        <a:t>Growth Equity Fund</a:t>
                      </a:r>
                      <a:endParaRPr lang="en-PH" sz="2400"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tc>
                  <a:txBody>
                    <a:bodyPr/>
                    <a:lstStyle/>
                    <a:p>
                      <a:pPr algn="r"/>
                      <a:r>
                        <a:rPr lang="en-PH" sz="2400" dirty="0">
                          <a:latin typeface="Franklin Gothic Medium Cond" panose="020B0606030402020204" pitchFamily="34" charset="0"/>
                        </a:rPr>
                        <a:t>1,250,000,000</a:t>
                      </a:r>
                      <a:endParaRPr lang="en-PH" sz="2400" b="0"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extLst>
                  <a:ext uri="{0D108BD9-81ED-4DB2-BD59-A6C34878D82A}">
                    <a16:rowId xmlns:a16="http://schemas.microsoft.com/office/drawing/2014/main" xmlns="" val="10004"/>
                  </a:ext>
                </a:extLst>
              </a:tr>
              <a:tr h="504000">
                <a:tc>
                  <a:txBody>
                    <a:bodyPr/>
                    <a:lstStyle/>
                    <a:p>
                      <a:pPr algn="ctr"/>
                      <a:r>
                        <a:rPr lang="en-PH" sz="2400" b="1" dirty="0">
                          <a:latin typeface="Franklin Gothic Medium Cond" panose="020B0606030402020204" pitchFamily="34" charset="0"/>
                        </a:rPr>
                        <a:t>TOTAL</a:t>
                      </a:r>
                      <a:endParaRPr lang="en-PH" sz="2400" b="1"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tc>
                  <a:txBody>
                    <a:bodyPr/>
                    <a:lstStyle/>
                    <a:p>
                      <a:pPr algn="r"/>
                      <a:r>
                        <a:rPr lang="en-PH" sz="2400" b="1" dirty="0">
                          <a:latin typeface="Franklin Gothic Medium Cond" panose="020B0606030402020204" pitchFamily="34" charset="0"/>
                        </a:rPr>
                        <a:t>P</a:t>
                      </a:r>
                      <a:r>
                        <a:rPr lang="en-PH" sz="2400" b="1" baseline="0" dirty="0">
                          <a:latin typeface="Franklin Gothic Medium Cond" panose="020B0606030402020204" pitchFamily="34" charset="0"/>
                        </a:rPr>
                        <a:t> 17,964,996,000</a:t>
                      </a:r>
                      <a:endParaRPr lang="en-PH" sz="2400" b="1" dirty="0">
                        <a:solidFill>
                          <a:schemeClr val="accent6">
                            <a:lumMod val="50000"/>
                          </a:schemeClr>
                        </a:solidFill>
                        <a:latin typeface="Franklin Gothic Medium Cond" panose="020B0606030402020204" pitchFamily="34" charset="0"/>
                      </a:endParaRPr>
                    </a:p>
                  </a:txBody>
                  <a:tcPr marL="121908" marR="121908" marT="45722" marB="45722" anchor="ctr">
                    <a:solidFill>
                      <a:schemeClr val="bg1"/>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37261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txBox="1">
            <a:spLocks/>
          </p:cNvSpPr>
          <p:nvPr/>
        </p:nvSpPr>
        <p:spPr>
          <a:xfrm>
            <a:off x="152400" y="689576"/>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latin typeface="Franklin Gothic Demi Cond" panose="020B0706030402020204" pitchFamily="34" charset="0"/>
              </a:rPr>
              <a:t>APPROPRIATION</a:t>
            </a:r>
            <a:endParaRPr lang="en-US" sz="6000" b="1" dirty="0">
              <a:latin typeface="Franklin Gothic Demi Cond"/>
              <a:cs typeface="Times New Roman"/>
            </a:endParaRPr>
          </a:p>
        </p:txBody>
      </p:sp>
      <p:sp>
        <p:nvSpPr>
          <p:cNvPr id="4" name="PhP 313 B…">
            <a:extLst>
              <a:ext uri="{FF2B5EF4-FFF2-40B4-BE49-F238E27FC236}">
                <a16:creationId xmlns:a16="http://schemas.microsoft.com/office/drawing/2014/main" xmlns="" id="{4204DA79-0C87-43B1-AF0F-923E9A11496C}"/>
              </a:ext>
            </a:extLst>
          </p:cNvPr>
          <p:cNvSpPr txBox="1">
            <a:spLocks/>
          </p:cNvSpPr>
          <p:nvPr/>
        </p:nvSpPr>
        <p:spPr bwMode="auto">
          <a:xfrm>
            <a:off x="548640" y="2447291"/>
            <a:ext cx="11062156" cy="129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74" tIns="34274" rIns="34274" bIns="34274" anchor="t"/>
          <a:lstStyle>
            <a:lvl1pPr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42900" indent="114300"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342900" indent="571500"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342900" indent="1028700"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342900" indent="1485900"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800100" indent="1485900" defTabSz="7588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1257300" indent="1485900" defTabSz="7588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714500" indent="1485900" defTabSz="7588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2171700" indent="1485900" defTabSz="7588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ct val="90000"/>
              </a:lnSpc>
            </a:pPr>
            <a:r>
              <a:rPr lang="en-PH" altLang="en-US" sz="9600" b="1" dirty="0">
                <a:latin typeface="Franklin Gothic Medium Cond"/>
                <a:cs typeface="Arial"/>
                <a:sym typeface="Helvetica" panose="020B0604020202020204" pitchFamily="34" charset="0"/>
              </a:rPr>
              <a:t>PhP 5,624,000,000</a:t>
            </a:r>
            <a:endParaRPr lang="en-PH" altLang="en-US" sz="9600" b="1" dirty="0">
              <a:latin typeface="Franklin Gothic Medium Cond" panose="020B0606030402020204" pitchFamily="34" charset="0"/>
            </a:endParaRPr>
          </a:p>
        </p:txBody>
      </p:sp>
      <p:sp>
        <p:nvSpPr>
          <p:cNvPr id="5" name="TextBox 4">
            <a:extLst>
              <a:ext uri="{FF2B5EF4-FFF2-40B4-BE49-F238E27FC236}">
                <a16:creationId xmlns:a16="http://schemas.microsoft.com/office/drawing/2014/main" xmlns="" id="{A9C55E00-5A9E-4F11-91B6-2FAD1819519B}"/>
              </a:ext>
            </a:extLst>
          </p:cNvPr>
          <p:cNvSpPr txBox="1"/>
          <p:nvPr/>
        </p:nvSpPr>
        <p:spPr>
          <a:xfrm>
            <a:off x="1147500" y="3739901"/>
            <a:ext cx="9864436" cy="393506"/>
          </a:xfrm>
          <a:prstGeom prst="rect">
            <a:avLst/>
          </a:prstGeom>
          <a:noFill/>
        </p:spPr>
        <p:txBody>
          <a:bodyPr wrap="square" rtlCol="0">
            <a:spAutoFit/>
          </a:bodyPr>
          <a:lstStyle/>
          <a:p>
            <a:pPr algn="ctr">
              <a:lnSpc>
                <a:spcPct val="150000"/>
              </a:lnSpc>
            </a:pPr>
            <a:r>
              <a:rPr lang="en-US" sz="1500" b="1" i="1" dirty="0">
                <a:solidFill>
                  <a:schemeClr val="tx1">
                    <a:lumMod val="75000"/>
                    <a:lumOff val="25000"/>
                  </a:schemeClr>
                </a:solidFill>
                <a:latin typeface="Century Gothic" panose="020B0502020202020204" pitchFamily="34" charset="0"/>
                <a:cs typeface="Times New Roman" panose="02020603050405020304" pitchFamily="18" charset="0"/>
              </a:rPr>
              <a:t>implementation of various support programs of the NTA-ELCAC for the 1,406 cleared barangays</a:t>
            </a:r>
          </a:p>
        </p:txBody>
      </p:sp>
    </p:spTree>
    <p:extLst>
      <p:ext uri="{BB962C8B-B14F-4D97-AF65-F5344CB8AC3E}">
        <p14:creationId xmlns:p14="http://schemas.microsoft.com/office/powerpoint/2010/main" val="244965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txBox="1">
            <a:spLocks/>
          </p:cNvSpPr>
          <p:nvPr/>
        </p:nvSpPr>
        <p:spPr>
          <a:xfrm>
            <a:off x="152400" y="556807"/>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Tahoma" panose="020B0604030504040204" pitchFamily="34" charset="0"/>
                <a:ea typeface="Tahoma" panose="020B0604030504040204" pitchFamily="34" charset="0"/>
                <a:cs typeface="Tahoma" panose="020B0604030504040204" pitchFamily="34" charset="0"/>
              </a:rPr>
              <a:t>ELIGIBLE PROGRAMS AND PROJECTS</a:t>
            </a:r>
          </a:p>
        </p:txBody>
      </p:sp>
      <p:sp>
        <p:nvSpPr>
          <p:cNvPr id="4" name="Text Placeholder 30">
            <a:extLst>
              <a:ext uri="{FF2B5EF4-FFF2-40B4-BE49-F238E27FC236}">
                <a16:creationId xmlns:a16="http://schemas.microsoft.com/office/drawing/2014/main" xmlns="" id="{B676BEDE-C0DA-4C03-9C75-57AF09D0FC20}"/>
              </a:ext>
            </a:extLst>
          </p:cNvPr>
          <p:cNvSpPr txBox="1">
            <a:spLocks/>
          </p:cNvSpPr>
          <p:nvPr/>
        </p:nvSpPr>
        <p:spPr>
          <a:xfrm>
            <a:off x="542544" y="1990332"/>
            <a:ext cx="11106912" cy="813202"/>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8" indent="0" algn="just">
              <a:buNone/>
            </a:pPr>
            <a:r>
              <a:rPr lang="en-US" b="1" dirty="0">
                <a:solidFill>
                  <a:schemeClr val="tx1">
                    <a:lumMod val="75000"/>
                    <a:lumOff val="25000"/>
                  </a:schemeClr>
                </a:solidFill>
                <a:latin typeface="Century Gothic" panose="020B0502020202020204" pitchFamily="34" charset="0"/>
                <a:cs typeface="Times New Roman" panose="02020603050405020304" pitchFamily="18" charset="0"/>
              </a:rPr>
              <a:t>Each cleared barangay shall be allocated with an amount </a:t>
            </a:r>
            <a:r>
              <a:rPr lang="en-US" b="1" dirty="0">
                <a:solidFill>
                  <a:schemeClr val="tx1">
                    <a:lumMod val="75000"/>
                    <a:lumOff val="25000"/>
                  </a:schemeClr>
                </a:solidFill>
                <a:highlight>
                  <a:srgbClr val="F8A971"/>
                </a:highlight>
                <a:latin typeface="Century Gothic" panose="020B0502020202020204" pitchFamily="34" charset="0"/>
                <a:cs typeface="Times New Roman" panose="02020603050405020304" pitchFamily="18" charset="0"/>
              </a:rPr>
              <a:t>not exceeding PhP 20,000,000</a:t>
            </a:r>
            <a:r>
              <a:rPr lang="en-US" b="1" dirty="0">
                <a:solidFill>
                  <a:schemeClr val="tx1">
                    <a:lumMod val="75000"/>
                    <a:lumOff val="25000"/>
                  </a:schemeClr>
                </a:solidFill>
                <a:latin typeface="Century Gothic" panose="020B0502020202020204" pitchFamily="34" charset="0"/>
                <a:cs typeface="Times New Roman" panose="02020603050405020304" pitchFamily="18" charset="0"/>
              </a:rPr>
              <a:t> to be used for the following projects:</a:t>
            </a:r>
          </a:p>
          <a:p>
            <a:pPr marL="274638" algn="just"/>
            <a:endParaRPr lang="en-US" sz="300" dirty="0">
              <a:latin typeface="Franklin Gothic Medium Cond" panose="020B0606030402020204" pitchFamily="34" charset="0"/>
            </a:endParaRPr>
          </a:p>
          <a:p>
            <a:pPr marL="1074738" lvl="1" indent="-571500" algn="just">
              <a:buFont typeface="+mj-lt"/>
              <a:buAutoNum type="alphaLcPeriod"/>
            </a:pPr>
            <a:r>
              <a:rPr lang="en-US" sz="2700" dirty="0">
                <a:latin typeface="Tahoma" panose="020B0604030504040204" pitchFamily="34" charset="0"/>
                <a:ea typeface="Tahoma" panose="020B0604030504040204" pitchFamily="34" charset="0"/>
                <a:cs typeface="Tahoma" panose="020B0604030504040204" pitchFamily="34" charset="0"/>
              </a:rPr>
              <a:t>farm-to-market road;</a:t>
            </a:r>
          </a:p>
          <a:p>
            <a:pPr marL="1074738" lvl="1" indent="-571500" algn="just">
              <a:buFont typeface="+mj-lt"/>
              <a:buAutoNum type="alphaLcPeriod"/>
            </a:pPr>
            <a:endParaRPr lang="en-US" sz="300" dirty="0">
              <a:latin typeface="Tahoma" panose="020B0604030504040204" pitchFamily="34" charset="0"/>
              <a:ea typeface="Tahoma" panose="020B0604030504040204" pitchFamily="34" charset="0"/>
              <a:cs typeface="Tahoma" panose="020B0604030504040204" pitchFamily="34" charset="0"/>
            </a:endParaRPr>
          </a:p>
          <a:p>
            <a:pPr marL="1074738" lvl="1" indent="-571500" algn="just">
              <a:buFont typeface="+mj-lt"/>
              <a:buAutoNum type="alphaLcPeriod"/>
            </a:pPr>
            <a:r>
              <a:rPr lang="en-US" sz="2700" dirty="0">
                <a:latin typeface="Tahoma" panose="020B0604030504040204" pitchFamily="34" charset="0"/>
                <a:ea typeface="Tahoma" panose="020B0604030504040204" pitchFamily="34" charset="0"/>
                <a:cs typeface="Tahoma" panose="020B0604030504040204" pitchFamily="34" charset="0"/>
              </a:rPr>
              <a:t>school building;</a:t>
            </a:r>
          </a:p>
          <a:p>
            <a:pPr marL="1074738" lvl="1" indent="-571500" algn="just">
              <a:buFont typeface="+mj-lt"/>
              <a:buAutoNum type="alphaLcPeriod"/>
            </a:pPr>
            <a:endParaRPr lang="en-US" sz="300" dirty="0">
              <a:latin typeface="Tahoma" panose="020B0604030504040204" pitchFamily="34" charset="0"/>
              <a:ea typeface="Tahoma" panose="020B0604030504040204" pitchFamily="34" charset="0"/>
              <a:cs typeface="Tahoma" panose="020B0604030504040204" pitchFamily="34" charset="0"/>
            </a:endParaRPr>
          </a:p>
          <a:p>
            <a:pPr marL="1074738" lvl="1" indent="-571500" algn="just">
              <a:buFont typeface="+mj-lt"/>
              <a:buAutoNum type="alphaLcPeriod"/>
            </a:pPr>
            <a:r>
              <a:rPr lang="en-US" sz="2700" dirty="0">
                <a:latin typeface="Tahoma" panose="020B0604030504040204" pitchFamily="34" charset="0"/>
                <a:ea typeface="Tahoma" panose="020B0604030504040204" pitchFamily="34" charset="0"/>
                <a:cs typeface="Tahoma" panose="020B0604030504040204" pitchFamily="34" charset="0"/>
              </a:rPr>
              <a:t>water and sanitation system;</a:t>
            </a:r>
          </a:p>
          <a:p>
            <a:pPr marL="1074738" lvl="1" indent="-571500" algn="just">
              <a:buFont typeface="+mj-lt"/>
              <a:buAutoNum type="alphaLcPeriod"/>
            </a:pPr>
            <a:endParaRPr lang="en-US" sz="300" dirty="0">
              <a:latin typeface="Tahoma" panose="020B0604030504040204" pitchFamily="34" charset="0"/>
              <a:ea typeface="Tahoma" panose="020B0604030504040204" pitchFamily="34" charset="0"/>
              <a:cs typeface="Tahoma" panose="020B0604030504040204" pitchFamily="34" charset="0"/>
            </a:endParaRPr>
          </a:p>
          <a:p>
            <a:pPr marL="1074738" lvl="1" indent="-571500" algn="just">
              <a:buFont typeface="+mj-lt"/>
              <a:buAutoNum type="alphaLcPeriod"/>
            </a:pPr>
            <a:r>
              <a:rPr lang="en-US" sz="2700" dirty="0">
                <a:latin typeface="Tahoma" panose="020B0604030504040204" pitchFamily="34" charset="0"/>
                <a:ea typeface="Tahoma" panose="020B0604030504040204" pitchFamily="34" charset="0"/>
                <a:cs typeface="Tahoma" panose="020B0604030504040204" pitchFamily="34" charset="0"/>
              </a:rPr>
              <a:t>health stations; and</a:t>
            </a:r>
          </a:p>
          <a:p>
            <a:pPr marL="1074738" lvl="1" indent="-571500" algn="just">
              <a:buFont typeface="+mj-lt"/>
              <a:buAutoNum type="alphaLcPeriod"/>
            </a:pPr>
            <a:endParaRPr lang="en-US" sz="300" dirty="0">
              <a:latin typeface="Tahoma" panose="020B0604030504040204" pitchFamily="34" charset="0"/>
              <a:ea typeface="Tahoma" panose="020B0604030504040204" pitchFamily="34" charset="0"/>
              <a:cs typeface="Tahoma" panose="020B0604030504040204" pitchFamily="34" charset="0"/>
            </a:endParaRPr>
          </a:p>
          <a:p>
            <a:pPr marL="1074738" lvl="1" indent="-571500" algn="just">
              <a:buFont typeface="+mj-lt"/>
              <a:buAutoNum type="alphaLcPeriod"/>
            </a:pPr>
            <a:r>
              <a:rPr lang="en-US" sz="2700" dirty="0">
                <a:latin typeface="Tahoma" panose="020B0604030504040204" pitchFamily="34" charset="0"/>
                <a:ea typeface="Tahoma" panose="020B0604030504040204" pitchFamily="34" charset="0"/>
                <a:cs typeface="Tahoma" panose="020B0604030504040204" pitchFamily="34" charset="0"/>
              </a:rPr>
              <a:t>electrification.</a:t>
            </a:r>
          </a:p>
        </p:txBody>
      </p:sp>
    </p:spTree>
    <p:extLst>
      <p:ext uri="{BB962C8B-B14F-4D97-AF65-F5344CB8AC3E}">
        <p14:creationId xmlns:p14="http://schemas.microsoft.com/office/powerpoint/2010/main" val="4085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xmlns="" id="{CFFDEE06-3CB2-40CA-BE50-115B2F1E5988}"/>
              </a:ext>
            </a:extLst>
          </p:cNvPr>
          <p:cNvSpPr txBox="1">
            <a:spLocks/>
          </p:cNvSpPr>
          <p:nvPr/>
        </p:nvSpPr>
        <p:spPr>
          <a:xfrm>
            <a:off x="152400" y="786214"/>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DOCUMENTARY REQUIREMENTS</a:t>
            </a:r>
          </a:p>
        </p:txBody>
      </p:sp>
      <p:sp>
        <p:nvSpPr>
          <p:cNvPr id="13" name="Text Placeholder 30">
            <a:extLst>
              <a:ext uri="{FF2B5EF4-FFF2-40B4-BE49-F238E27FC236}">
                <a16:creationId xmlns:a16="http://schemas.microsoft.com/office/drawing/2014/main" xmlns="" id="{2FAD8725-1E74-4D45-B667-7AE72E5B173C}"/>
              </a:ext>
            </a:extLst>
          </p:cNvPr>
          <p:cNvSpPr txBox="1">
            <a:spLocks/>
          </p:cNvSpPr>
          <p:nvPr/>
        </p:nvSpPr>
        <p:spPr>
          <a:xfrm>
            <a:off x="1052052" y="2322594"/>
            <a:ext cx="10087896" cy="2774576"/>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638" algn="just">
              <a:lnSpc>
                <a:spcPct val="100000"/>
              </a:lnSpc>
            </a:pPr>
            <a:r>
              <a:rPr lang="en-US" sz="2600" dirty="0">
                <a:latin typeface="Franklin Gothic Medium Cond" panose="020B0606030402020204" pitchFamily="34" charset="0"/>
              </a:rPr>
              <a:t>Request letter signed by the Punong Barangay;</a:t>
            </a:r>
          </a:p>
          <a:p>
            <a:pPr marL="274638" algn="just">
              <a:lnSpc>
                <a:spcPct val="100000"/>
              </a:lnSpc>
            </a:pPr>
            <a:endParaRPr lang="en-US" sz="500" dirty="0">
              <a:latin typeface="Franklin Gothic Medium Cond" panose="020B0606030402020204" pitchFamily="34" charset="0"/>
            </a:endParaRPr>
          </a:p>
          <a:p>
            <a:pPr marL="274638" algn="just">
              <a:lnSpc>
                <a:spcPct val="100000"/>
              </a:lnSpc>
            </a:pPr>
            <a:r>
              <a:rPr lang="en-US" sz="2600" dirty="0">
                <a:latin typeface="Franklin Gothic Medium Cond" panose="020B0606030402020204" pitchFamily="34" charset="0"/>
              </a:rPr>
              <a:t>In case the request covers 2 or more projects, the order or hierarchy of priorities of the barangay shall be provided in the request letter; and</a:t>
            </a:r>
          </a:p>
          <a:p>
            <a:pPr marL="274638" algn="just">
              <a:lnSpc>
                <a:spcPct val="100000"/>
              </a:lnSpc>
            </a:pPr>
            <a:endParaRPr lang="en-US" sz="500" dirty="0">
              <a:latin typeface="Franklin Gothic Medium Cond" panose="020B0606030402020204" pitchFamily="34" charset="0"/>
            </a:endParaRPr>
          </a:p>
          <a:p>
            <a:pPr marL="274638" algn="just">
              <a:lnSpc>
                <a:spcPct val="100000"/>
              </a:lnSpc>
            </a:pPr>
            <a:r>
              <a:rPr lang="en-US" sz="2600" dirty="0">
                <a:latin typeface="Franklin Gothic Medium Cond" panose="020B0606030402020204" pitchFamily="34" charset="0"/>
              </a:rPr>
              <a:t>Contact details signed by the Punong Barangay.</a:t>
            </a:r>
            <a:endParaRPr lang="en-US" sz="100" dirty="0">
              <a:latin typeface="Franklin Gothic Medium Cond" panose="020B0606030402020204" pitchFamily="34" charset="0"/>
            </a:endParaRPr>
          </a:p>
        </p:txBody>
      </p:sp>
    </p:spTree>
    <p:extLst>
      <p:ext uri="{BB962C8B-B14F-4D97-AF65-F5344CB8AC3E}">
        <p14:creationId xmlns:p14="http://schemas.microsoft.com/office/powerpoint/2010/main" val="214149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xmlns="" id="{12432D8A-3DED-4431-9567-3616AAC7A95D}"/>
              </a:ext>
            </a:extLst>
          </p:cNvPr>
          <p:cNvSpPr/>
          <p:nvPr/>
        </p:nvSpPr>
        <p:spPr>
          <a:xfrm>
            <a:off x="503788" y="1695587"/>
            <a:ext cx="3380999" cy="1866336"/>
          </a:xfrm>
          <a:custGeom>
            <a:avLst/>
            <a:gdLst/>
            <a:ahLst/>
            <a:cxnLst>
              <a:cxn ang="0">
                <a:pos x="wd2" y="hd2"/>
              </a:cxn>
              <a:cxn ang="5400000">
                <a:pos x="wd2" y="hd2"/>
              </a:cxn>
              <a:cxn ang="10800000">
                <a:pos x="wd2" y="hd2"/>
              </a:cxn>
              <a:cxn ang="16200000">
                <a:pos x="wd2" y="hd2"/>
              </a:cxn>
            </a:cxnLst>
            <a:rect l="0" t="0" r="r" b="b"/>
            <a:pathLst>
              <a:path w="21600" h="21600" extrusionOk="0">
                <a:moveTo>
                  <a:pt x="20368" y="21600"/>
                </a:moveTo>
                <a:lnTo>
                  <a:pt x="1232" y="21600"/>
                </a:lnTo>
                <a:cubicBezTo>
                  <a:pt x="552" y="21600"/>
                  <a:pt x="0" y="20600"/>
                  <a:pt x="0" y="19369"/>
                </a:cubicBezTo>
                <a:lnTo>
                  <a:pt x="0" y="2231"/>
                </a:lnTo>
                <a:cubicBezTo>
                  <a:pt x="0" y="1000"/>
                  <a:pt x="552" y="0"/>
                  <a:pt x="1232" y="0"/>
                </a:cubicBezTo>
                <a:lnTo>
                  <a:pt x="20368" y="0"/>
                </a:lnTo>
                <a:cubicBezTo>
                  <a:pt x="21048" y="0"/>
                  <a:pt x="21600" y="1000"/>
                  <a:pt x="21600" y="2231"/>
                </a:cubicBezTo>
                <a:lnTo>
                  <a:pt x="21600" y="19369"/>
                </a:lnTo>
                <a:cubicBezTo>
                  <a:pt x="21600" y="20600"/>
                  <a:pt x="21048" y="21600"/>
                  <a:pt x="20368" y="21600"/>
                </a:cubicBezTo>
                <a:close/>
              </a:path>
            </a:pathLst>
          </a:custGeom>
          <a:solidFill>
            <a:schemeClr val="bg1"/>
          </a:solidFill>
          <a:ln w="12700">
            <a:solidFill>
              <a:schemeClr val="bg2">
                <a:lumMod val="90000"/>
              </a:schemeClr>
            </a:solidFill>
            <a:miter lim="400000"/>
          </a:ln>
          <a:effectLst>
            <a:outerShdw blurRad="50800" dist="38100" dir="2700000" algn="tl" rotWithShape="0">
              <a:prstClr val="black">
                <a:alpha val="25000"/>
              </a:prstClr>
            </a:outerShdw>
          </a:effectLst>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latin typeface="Tahoma" panose="020B0604030504040204" pitchFamily="34" charset="0"/>
              <a:ea typeface="Tahoma" panose="020B0604030504040204" pitchFamily="34" charset="0"/>
              <a:cs typeface="Tahoma" panose="020B0604030504040204" pitchFamily="34" charset="0"/>
            </a:endParaRPr>
          </a:p>
        </p:txBody>
      </p:sp>
      <p:sp>
        <p:nvSpPr>
          <p:cNvPr id="7" name="Shape">
            <a:extLst>
              <a:ext uri="{FF2B5EF4-FFF2-40B4-BE49-F238E27FC236}">
                <a16:creationId xmlns:a16="http://schemas.microsoft.com/office/drawing/2014/main" xmlns="" id="{DCACA3E7-0FCF-4876-B702-8FC14FE56C7B}"/>
              </a:ext>
            </a:extLst>
          </p:cNvPr>
          <p:cNvSpPr/>
          <p:nvPr/>
        </p:nvSpPr>
        <p:spPr>
          <a:xfrm>
            <a:off x="4405500" y="1695587"/>
            <a:ext cx="3380999" cy="1866336"/>
          </a:xfrm>
          <a:custGeom>
            <a:avLst/>
            <a:gdLst/>
            <a:ahLst/>
            <a:cxnLst>
              <a:cxn ang="0">
                <a:pos x="wd2" y="hd2"/>
              </a:cxn>
              <a:cxn ang="5400000">
                <a:pos x="wd2" y="hd2"/>
              </a:cxn>
              <a:cxn ang="10800000">
                <a:pos x="wd2" y="hd2"/>
              </a:cxn>
              <a:cxn ang="16200000">
                <a:pos x="wd2" y="hd2"/>
              </a:cxn>
            </a:cxnLst>
            <a:rect l="0" t="0" r="r" b="b"/>
            <a:pathLst>
              <a:path w="21600" h="21600" extrusionOk="0">
                <a:moveTo>
                  <a:pt x="20368" y="21600"/>
                </a:moveTo>
                <a:lnTo>
                  <a:pt x="1232" y="21600"/>
                </a:lnTo>
                <a:cubicBezTo>
                  <a:pt x="552" y="21600"/>
                  <a:pt x="0" y="20600"/>
                  <a:pt x="0" y="19369"/>
                </a:cubicBezTo>
                <a:lnTo>
                  <a:pt x="0" y="2231"/>
                </a:lnTo>
                <a:cubicBezTo>
                  <a:pt x="0" y="1000"/>
                  <a:pt x="552" y="0"/>
                  <a:pt x="1232" y="0"/>
                </a:cubicBezTo>
                <a:lnTo>
                  <a:pt x="20368" y="0"/>
                </a:lnTo>
                <a:cubicBezTo>
                  <a:pt x="21048" y="0"/>
                  <a:pt x="21600" y="1000"/>
                  <a:pt x="21600" y="2231"/>
                </a:cubicBezTo>
                <a:lnTo>
                  <a:pt x="21600" y="19369"/>
                </a:lnTo>
                <a:cubicBezTo>
                  <a:pt x="21600" y="20600"/>
                  <a:pt x="21048" y="21600"/>
                  <a:pt x="20368" y="21600"/>
                </a:cubicBezTo>
                <a:close/>
              </a:path>
            </a:pathLst>
          </a:custGeom>
          <a:solidFill>
            <a:schemeClr val="bg1"/>
          </a:solidFill>
          <a:ln w="12700">
            <a:solidFill>
              <a:schemeClr val="bg2">
                <a:lumMod val="90000"/>
              </a:schemeClr>
            </a:solidFill>
            <a:miter lim="400000"/>
          </a:ln>
          <a:effectLst>
            <a:outerShdw blurRad="50800" dist="38100" dir="2700000" algn="tl" rotWithShape="0">
              <a:prstClr val="black">
                <a:alpha val="25000"/>
              </a:prstClr>
            </a:outerShdw>
          </a:effectLst>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latin typeface="Tahoma" panose="020B0604030504040204" pitchFamily="34" charset="0"/>
              <a:ea typeface="Tahoma" panose="020B0604030504040204" pitchFamily="34" charset="0"/>
              <a:cs typeface="Tahoma" panose="020B0604030504040204" pitchFamily="34" charset="0"/>
            </a:endParaRPr>
          </a:p>
        </p:txBody>
      </p:sp>
      <p:sp>
        <p:nvSpPr>
          <p:cNvPr id="11" name="Shape">
            <a:extLst>
              <a:ext uri="{FF2B5EF4-FFF2-40B4-BE49-F238E27FC236}">
                <a16:creationId xmlns:a16="http://schemas.microsoft.com/office/drawing/2014/main" xmlns="" id="{123D0BB6-B7E5-46CB-A9E6-5A61DB17D211}"/>
              </a:ext>
            </a:extLst>
          </p:cNvPr>
          <p:cNvSpPr/>
          <p:nvPr/>
        </p:nvSpPr>
        <p:spPr>
          <a:xfrm>
            <a:off x="8298425" y="1695587"/>
            <a:ext cx="3380999" cy="1866336"/>
          </a:xfrm>
          <a:custGeom>
            <a:avLst/>
            <a:gdLst/>
            <a:ahLst/>
            <a:cxnLst>
              <a:cxn ang="0">
                <a:pos x="wd2" y="hd2"/>
              </a:cxn>
              <a:cxn ang="5400000">
                <a:pos x="wd2" y="hd2"/>
              </a:cxn>
              <a:cxn ang="10800000">
                <a:pos x="wd2" y="hd2"/>
              </a:cxn>
              <a:cxn ang="16200000">
                <a:pos x="wd2" y="hd2"/>
              </a:cxn>
            </a:cxnLst>
            <a:rect l="0" t="0" r="r" b="b"/>
            <a:pathLst>
              <a:path w="21600" h="21600" extrusionOk="0">
                <a:moveTo>
                  <a:pt x="20368" y="21600"/>
                </a:moveTo>
                <a:lnTo>
                  <a:pt x="1232" y="21600"/>
                </a:lnTo>
                <a:cubicBezTo>
                  <a:pt x="552" y="21600"/>
                  <a:pt x="0" y="20600"/>
                  <a:pt x="0" y="19369"/>
                </a:cubicBezTo>
                <a:lnTo>
                  <a:pt x="0" y="2231"/>
                </a:lnTo>
                <a:cubicBezTo>
                  <a:pt x="0" y="1000"/>
                  <a:pt x="552" y="0"/>
                  <a:pt x="1232" y="0"/>
                </a:cubicBezTo>
                <a:lnTo>
                  <a:pt x="20368" y="0"/>
                </a:lnTo>
                <a:cubicBezTo>
                  <a:pt x="21048" y="0"/>
                  <a:pt x="21600" y="1000"/>
                  <a:pt x="21600" y="2231"/>
                </a:cubicBezTo>
                <a:lnTo>
                  <a:pt x="21600" y="19369"/>
                </a:lnTo>
                <a:cubicBezTo>
                  <a:pt x="21590" y="20600"/>
                  <a:pt x="21038" y="21600"/>
                  <a:pt x="20368" y="21600"/>
                </a:cubicBezTo>
                <a:close/>
              </a:path>
            </a:pathLst>
          </a:custGeom>
          <a:solidFill>
            <a:schemeClr val="bg1"/>
          </a:solidFill>
          <a:ln w="12700">
            <a:solidFill>
              <a:schemeClr val="bg2">
                <a:lumMod val="90000"/>
              </a:schemeClr>
            </a:solidFill>
            <a:miter lim="400000"/>
          </a:ln>
          <a:effectLst>
            <a:outerShdw blurRad="50800" dist="38100" dir="2700000" algn="tl" rotWithShape="0">
              <a:prstClr val="black">
                <a:alpha val="25000"/>
              </a:prstClr>
            </a:outerShdw>
          </a:effectLst>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latin typeface="Tahoma" panose="020B0604030504040204" pitchFamily="34" charset="0"/>
              <a:ea typeface="Tahoma" panose="020B0604030504040204" pitchFamily="34" charset="0"/>
              <a:cs typeface="Tahoma" panose="020B0604030504040204" pitchFamily="34" charset="0"/>
            </a:endParaRPr>
          </a:p>
        </p:txBody>
      </p:sp>
      <p:sp>
        <p:nvSpPr>
          <p:cNvPr id="15" name="Shape">
            <a:extLst>
              <a:ext uri="{FF2B5EF4-FFF2-40B4-BE49-F238E27FC236}">
                <a16:creationId xmlns:a16="http://schemas.microsoft.com/office/drawing/2014/main" xmlns="" id="{498E7D2F-3C3C-44AF-B8DE-772D94FBF8B9}"/>
              </a:ext>
            </a:extLst>
          </p:cNvPr>
          <p:cNvSpPr/>
          <p:nvPr/>
        </p:nvSpPr>
        <p:spPr>
          <a:xfrm>
            <a:off x="503788" y="4027753"/>
            <a:ext cx="3380999" cy="1866336"/>
          </a:xfrm>
          <a:custGeom>
            <a:avLst/>
            <a:gdLst/>
            <a:ahLst/>
            <a:cxnLst>
              <a:cxn ang="0">
                <a:pos x="wd2" y="hd2"/>
              </a:cxn>
              <a:cxn ang="5400000">
                <a:pos x="wd2" y="hd2"/>
              </a:cxn>
              <a:cxn ang="10800000">
                <a:pos x="wd2" y="hd2"/>
              </a:cxn>
              <a:cxn ang="16200000">
                <a:pos x="wd2" y="hd2"/>
              </a:cxn>
            </a:cxnLst>
            <a:rect l="0" t="0" r="r" b="b"/>
            <a:pathLst>
              <a:path w="21600" h="21600" extrusionOk="0">
                <a:moveTo>
                  <a:pt x="20368" y="21600"/>
                </a:moveTo>
                <a:lnTo>
                  <a:pt x="1232" y="21600"/>
                </a:lnTo>
                <a:cubicBezTo>
                  <a:pt x="552" y="21600"/>
                  <a:pt x="0" y="20600"/>
                  <a:pt x="0" y="19369"/>
                </a:cubicBezTo>
                <a:lnTo>
                  <a:pt x="0" y="2231"/>
                </a:lnTo>
                <a:cubicBezTo>
                  <a:pt x="0" y="1000"/>
                  <a:pt x="552" y="0"/>
                  <a:pt x="1232" y="0"/>
                </a:cubicBezTo>
                <a:lnTo>
                  <a:pt x="20368" y="0"/>
                </a:lnTo>
                <a:cubicBezTo>
                  <a:pt x="21048" y="0"/>
                  <a:pt x="21600" y="1000"/>
                  <a:pt x="21600" y="2231"/>
                </a:cubicBezTo>
                <a:lnTo>
                  <a:pt x="21600" y="19369"/>
                </a:lnTo>
                <a:cubicBezTo>
                  <a:pt x="21600" y="20618"/>
                  <a:pt x="21048" y="21600"/>
                  <a:pt x="20368" y="21600"/>
                </a:cubicBezTo>
                <a:close/>
              </a:path>
            </a:pathLst>
          </a:custGeom>
          <a:solidFill>
            <a:schemeClr val="bg1"/>
          </a:solidFill>
          <a:ln w="12700">
            <a:solidFill>
              <a:schemeClr val="bg2">
                <a:lumMod val="90000"/>
              </a:schemeClr>
            </a:solidFill>
            <a:miter lim="400000"/>
          </a:ln>
          <a:effectLst>
            <a:outerShdw blurRad="50800" dist="38100" dir="2700000" algn="tl" rotWithShape="0">
              <a:prstClr val="black">
                <a:alpha val="25000"/>
              </a:prstClr>
            </a:outerShdw>
          </a:effectLst>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latin typeface="Tahoma" panose="020B0604030504040204" pitchFamily="34" charset="0"/>
              <a:ea typeface="Tahoma" panose="020B0604030504040204" pitchFamily="34" charset="0"/>
              <a:cs typeface="Tahoma" panose="020B0604030504040204" pitchFamily="34" charset="0"/>
            </a:endParaRPr>
          </a:p>
        </p:txBody>
      </p:sp>
      <p:sp>
        <p:nvSpPr>
          <p:cNvPr id="19" name="Shape">
            <a:extLst>
              <a:ext uri="{FF2B5EF4-FFF2-40B4-BE49-F238E27FC236}">
                <a16:creationId xmlns:a16="http://schemas.microsoft.com/office/drawing/2014/main" xmlns="" id="{5422397A-F16C-4835-8D28-A66944289481}"/>
              </a:ext>
            </a:extLst>
          </p:cNvPr>
          <p:cNvSpPr/>
          <p:nvPr/>
        </p:nvSpPr>
        <p:spPr>
          <a:xfrm>
            <a:off x="4405500" y="4027753"/>
            <a:ext cx="3380999" cy="1866336"/>
          </a:xfrm>
          <a:custGeom>
            <a:avLst/>
            <a:gdLst/>
            <a:ahLst/>
            <a:cxnLst>
              <a:cxn ang="0">
                <a:pos x="wd2" y="hd2"/>
              </a:cxn>
              <a:cxn ang="5400000">
                <a:pos x="wd2" y="hd2"/>
              </a:cxn>
              <a:cxn ang="10800000">
                <a:pos x="wd2" y="hd2"/>
              </a:cxn>
              <a:cxn ang="16200000">
                <a:pos x="wd2" y="hd2"/>
              </a:cxn>
            </a:cxnLst>
            <a:rect l="0" t="0" r="r" b="b"/>
            <a:pathLst>
              <a:path w="21600" h="21600" extrusionOk="0">
                <a:moveTo>
                  <a:pt x="20368" y="21600"/>
                </a:moveTo>
                <a:lnTo>
                  <a:pt x="1232" y="21600"/>
                </a:lnTo>
                <a:cubicBezTo>
                  <a:pt x="552" y="21600"/>
                  <a:pt x="0" y="20600"/>
                  <a:pt x="0" y="19369"/>
                </a:cubicBezTo>
                <a:lnTo>
                  <a:pt x="0" y="2231"/>
                </a:lnTo>
                <a:cubicBezTo>
                  <a:pt x="0" y="1000"/>
                  <a:pt x="552" y="0"/>
                  <a:pt x="1232" y="0"/>
                </a:cubicBezTo>
                <a:lnTo>
                  <a:pt x="20368" y="0"/>
                </a:lnTo>
                <a:cubicBezTo>
                  <a:pt x="21048" y="0"/>
                  <a:pt x="21600" y="1000"/>
                  <a:pt x="21600" y="2231"/>
                </a:cubicBezTo>
                <a:lnTo>
                  <a:pt x="21600" y="19369"/>
                </a:lnTo>
                <a:cubicBezTo>
                  <a:pt x="21600" y="20618"/>
                  <a:pt x="21048" y="21600"/>
                  <a:pt x="20368" y="21600"/>
                </a:cubicBezTo>
                <a:close/>
              </a:path>
            </a:pathLst>
          </a:custGeom>
          <a:solidFill>
            <a:schemeClr val="bg1"/>
          </a:solidFill>
          <a:ln w="12700">
            <a:solidFill>
              <a:schemeClr val="bg2">
                <a:lumMod val="90000"/>
              </a:schemeClr>
            </a:solidFill>
            <a:miter lim="400000"/>
          </a:ln>
          <a:effectLst>
            <a:outerShdw blurRad="50800" dist="38100" dir="2700000" algn="tl" rotWithShape="0">
              <a:prstClr val="black">
                <a:alpha val="25000"/>
              </a:prstClr>
            </a:outerShdw>
          </a:effectLst>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latin typeface="Tahoma" panose="020B0604030504040204" pitchFamily="34" charset="0"/>
              <a:ea typeface="Tahoma" panose="020B0604030504040204" pitchFamily="34" charset="0"/>
              <a:cs typeface="Tahoma" panose="020B0604030504040204" pitchFamily="34" charset="0"/>
            </a:endParaRPr>
          </a:p>
        </p:txBody>
      </p:sp>
      <p:sp>
        <p:nvSpPr>
          <p:cNvPr id="23" name="Shape">
            <a:extLst>
              <a:ext uri="{FF2B5EF4-FFF2-40B4-BE49-F238E27FC236}">
                <a16:creationId xmlns:a16="http://schemas.microsoft.com/office/drawing/2014/main" xmlns="" id="{5D778ACE-07E2-4099-9704-362A1D946F5E}"/>
              </a:ext>
            </a:extLst>
          </p:cNvPr>
          <p:cNvSpPr/>
          <p:nvPr/>
        </p:nvSpPr>
        <p:spPr>
          <a:xfrm>
            <a:off x="8298425" y="4027753"/>
            <a:ext cx="3380999" cy="1866336"/>
          </a:xfrm>
          <a:custGeom>
            <a:avLst/>
            <a:gdLst/>
            <a:ahLst/>
            <a:cxnLst>
              <a:cxn ang="0">
                <a:pos x="wd2" y="hd2"/>
              </a:cxn>
              <a:cxn ang="5400000">
                <a:pos x="wd2" y="hd2"/>
              </a:cxn>
              <a:cxn ang="10800000">
                <a:pos x="wd2" y="hd2"/>
              </a:cxn>
              <a:cxn ang="16200000">
                <a:pos x="wd2" y="hd2"/>
              </a:cxn>
            </a:cxnLst>
            <a:rect l="0" t="0" r="r" b="b"/>
            <a:pathLst>
              <a:path w="21600" h="21600" extrusionOk="0">
                <a:moveTo>
                  <a:pt x="20368" y="21600"/>
                </a:moveTo>
                <a:lnTo>
                  <a:pt x="1232" y="21600"/>
                </a:lnTo>
                <a:cubicBezTo>
                  <a:pt x="552" y="21600"/>
                  <a:pt x="0" y="20600"/>
                  <a:pt x="0" y="19369"/>
                </a:cubicBezTo>
                <a:lnTo>
                  <a:pt x="0" y="2231"/>
                </a:lnTo>
                <a:cubicBezTo>
                  <a:pt x="0" y="1000"/>
                  <a:pt x="552" y="0"/>
                  <a:pt x="1232" y="0"/>
                </a:cubicBezTo>
                <a:lnTo>
                  <a:pt x="20368" y="0"/>
                </a:lnTo>
                <a:cubicBezTo>
                  <a:pt x="21048" y="0"/>
                  <a:pt x="21600" y="1000"/>
                  <a:pt x="21600" y="2231"/>
                </a:cubicBezTo>
                <a:lnTo>
                  <a:pt x="21600" y="19369"/>
                </a:lnTo>
                <a:cubicBezTo>
                  <a:pt x="21590" y="20618"/>
                  <a:pt x="21038" y="21600"/>
                  <a:pt x="20368" y="21600"/>
                </a:cubicBezTo>
                <a:close/>
              </a:path>
            </a:pathLst>
          </a:custGeom>
          <a:solidFill>
            <a:schemeClr val="bg1"/>
          </a:solidFill>
          <a:ln w="12700">
            <a:solidFill>
              <a:schemeClr val="bg2">
                <a:lumMod val="90000"/>
              </a:schemeClr>
            </a:solidFill>
            <a:miter lim="400000"/>
          </a:ln>
          <a:effectLst>
            <a:outerShdw blurRad="50800" dist="38100" dir="2700000" algn="tl" rotWithShape="0">
              <a:prstClr val="black">
                <a:alpha val="25000"/>
              </a:prstClr>
            </a:outerShdw>
          </a:effectLst>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latin typeface="Tahoma" panose="020B0604030504040204" pitchFamily="34" charset="0"/>
              <a:ea typeface="Tahoma" panose="020B0604030504040204" pitchFamily="34" charset="0"/>
              <a:cs typeface="Tahoma" panose="020B0604030504040204" pitchFamily="34" charset="0"/>
            </a:endParaRPr>
          </a:p>
        </p:txBody>
      </p:sp>
      <p:sp>
        <p:nvSpPr>
          <p:cNvPr id="27" name="TextBox 26">
            <a:extLst>
              <a:ext uri="{FF2B5EF4-FFF2-40B4-BE49-F238E27FC236}">
                <a16:creationId xmlns:a16="http://schemas.microsoft.com/office/drawing/2014/main" xmlns="" id="{7D8D7813-3994-4E3D-AE06-C7AC81306395}"/>
              </a:ext>
            </a:extLst>
          </p:cNvPr>
          <p:cNvSpPr txBox="1"/>
          <p:nvPr/>
        </p:nvSpPr>
        <p:spPr>
          <a:xfrm>
            <a:off x="503788" y="1831476"/>
            <a:ext cx="3381000" cy="400110"/>
          </a:xfrm>
          <a:prstGeom prst="rect">
            <a:avLst/>
          </a:prstGeom>
          <a:solidFill>
            <a:schemeClr val="accent4">
              <a:lumMod val="40000"/>
              <a:lumOff val="60000"/>
            </a:schemeClr>
          </a:solidFill>
        </p:spPr>
        <p:txBody>
          <a:bodyPr wrap="square" lIns="0" rIns="0" rtlCol="0" anchor="b">
            <a:spAutoFit/>
          </a:bodyPr>
          <a:lstStyle/>
          <a:p>
            <a:pPr algn="ctr"/>
            <a:r>
              <a:rPr lang="en-US" sz="2000" b="1" noProof="1">
                <a:latin typeface="Tahoma" panose="020B0604030504040204" pitchFamily="34" charset="0"/>
                <a:ea typeface="Tahoma" panose="020B0604030504040204" pitchFamily="34" charset="0"/>
                <a:cs typeface="Tahoma" panose="020B0604030504040204" pitchFamily="34" charset="0"/>
              </a:rPr>
              <a:t>Cleared Barangays</a:t>
            </a:r>
          </a:p>
        </p:txBody>
      </p:sp>
      <p:sp>
        <p:nvSpPr>
          <p:cNvPr id="28" name="TextBox 27">
            <a:extLst>
              <a:ext uri="{FF2B5EF4-FFF2-40B4-BE49-F238E27FC236}">
                <a16:creationId xmlns:a16="http://schemas.microsoft.com/office/drawing/2014/main" xmlns="" id="{C38FF05D-86EF-43C2-9340-F8BFEC849606}"/>
              </a:ext>
            </a:extLst>
          </p:cNvPr>
          <p:cNvSpPr txBox="1"/>
          <p:nvPr/>
        </p:nvSpPr>
        <p:spPr>
          <a:xfrm>
            <a:off x="809379" y="2384244"/>
            <a:ext cx="2669953" cy="1015663"/>
          </a:xfrm>
          <a:prstGeom prst="rect">
            <a:avLst/>
          </a:prstGeom>
          <a:noFill/>
        </p:spPr>
        <p:txBody>
          <a:bodyPr wrap="square" lIns="0" rIns="0" rtlCol="0" anchor="t">
            <a:spAutoFit/>
          </a:bodyPr>
          <a:lstStyle/>
          <a:p>
            <a:pPr algn="ctr"/>
            <a:r>
              <a:rPr lang="en-US" sz="1500" noProof="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Cleared Barangays to submit documentary requirements to the province/city/municipal (P/C/M) government</a:t>
            </a:r>
          </a:p>
        </p:txBody>
      </p:sp>
      <p:sp>
        <p:nvSpPr>
          <p:cNvPr id="45" name="Title 4">
            <a:extLst>
              <a:ext uri="{FF2B5EF4-FFF2-40B4-BE49-F238E27FC236}">
                <a16:creationId xmlns:a16="http://schemas.microsoft.com/office/drawing/2014/main" xmlns="" id="{F3A3263E-C20D-4B41-AAC3-7B728ED35EAB}"/>
              </a:ext>
            </a:extLst>
          </p:cNvPr>
          <p:cNvSpPr txBox="1">
            <a:spLocks/>
          </p:cNvSpPr>
          <p:nvPr/>
        </p:nvSpPr>
        <p:spPr>
          <a:xfrm>
            <a:off x="152398" y="377285"/>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Franklin Gothic Demi Cond"/>
                <a:cs typeface="Times New Roman"/>
              </a:rPr>
              <a:t>GUIDELINES IN THE RELEASE OF FY 2022 LGSF-SBDP</a:t>
            </a:r>
          </a:p>
        </p:txBody>
      </p:sp>
      <p:sp>
        <p:nvSpPr>
          <p:cNvPr id="46" name="TextBox 45">
            <a:extLst>
              <a:ext uri="{FF2B5EF4-FFF2-40B4-BE49-F238E27FC236}">
                <a16:creationId xmlns:a16="http://schemas.microsoft.com/office/drawing/2014/main" xmlns="" id="{09C1FF29-7ED7-4F99-B091-2694FFB1D0CD}"/>
              </a:ext>
            </a:extLst>
          </p:cNvPr>
          <p:cNvSpPr txBox="1"/>
          <p:nvPr/>
        </p:nvSpPr>
        <p:spPr>
          <a:xfrm>
            <a:off x="4405499" y="1831476"/>
            <a:ext cx="3381000" cy="400110"/>
          </a:xfrm>
          <a:prstGeom prst="rect">
            <a:avLst/>
          </a:prstGeom>
          <a:solidFill>
            <a:schemeClr val="accent4">
              <a:lumMod val="40000"/>
              <a:lumOff val="60000"/>
            </a:schemeClr>
          </a:solidFill>
        </p:spPr>
        <p:txBody>
          <a:bodyPr wrap="square" lIns="0" rIns="0" rtlCol="0" anchor="b">
            <a:spAutoFit/>
          </a:bodyPr>
          <a:lstStyle/>
          <a:p>
            <a:pPr algn="ctr"/>
            <a:r>
              <a:rPr lang="en-US" sz="2000" b="1" noProof="1">
                <a:latin typeface="Tahoma" panose="020B0604030504040204" pitchFamily="34" charset="0"/>
                <a:ea typeface="Tahoma" panose="020B0604030504040204" pitchFamily="34" charset="0"/>
                <a:cs typeface="Tahoma" panose="020B0604030504040204" pitchFamily="34" charset="0"/>
              </a:rPr>
              <a:t>P/C/M Governments</a:t>
            </a:r>
          </a:p>
        </p:txBody>
      </p:sp>
      <p:sp>
        <p:nvSpPr>
          <p:cNvPr id="47" name="TextBox 46">
            <a:extLst>
              <a:ext uri="{FF2B5EF4-FFF2-40B4-BE49-F238E27FC236}">
                <a16:creationId xmlns:a16="http://schemas.microsoft.com/office/drawing/2014/main" xmlns="" id="{3BDF8B3F-7469-4A1B-86EA-DF6F0FDA6A6C}"/>
              </a:ext>
            </a:extLst>
          </p:cNvPr>
          <p:cNvSpPr txBox="1"/>
          <p:nvPr/>
        </p:nvSpPr>
        <p:spPr>
          <a:xfrm>
            <a:off x="8298423" y="1831476"/>
            <a:ext cx="3381000" cy="400110"/>
          </a:xfrm>
          <a:prstGeom prst="rect">
            <a:avLst/>
          </a:prstGeom>
          <a:solidFill>
            <a:schemeClr val="accent4">
              <a:lumMod val="40000"/>
              <a:lumOff val="60000"/>
            </a:schemeClr>
          </a:solidFill>
        </p:spPr>
        <p:txBody>
          <a:bodyPr wrap="square" lIns="0" rIns="0" rtlCol="0" anchor="b">
            <a:spAutoFit/>
          </a:bodyPr>
          <a:lstStyle/>
          <a:p>
            <a:pPr algn="ctr"/>
            <a:r>
              <a:rPr lang="en-US" sz="2000" b="1" noProof="1">
                <a:latin typeface="Tahoma" panose="020B0604030504040204" pitchFamily="34" charset="0"/>
                <a:ea typeface="Tahoma" panose="020B0604030504040204" pitchFamily="34" charset="0"/>
                <a:cs typeface="Tahoma" panose="020B0604030504040204" pitchFamily="34" charset="0"/>
              </a:rPr>
              <a:t>RTF-ELCAC</a:t>
            </a:r>
          </a:p>
        </p:txBody>
      </p:sp>
      <p:sp>
        <p:nvSpPr>
          <p:cNvPr id="48" name="TextBox 47">
            <a:extLst>
              <a:ext uri="{FF2B5EF4-FFF2-40B4-BE49-F238E27FC236}">
                <a16:creationId xmlns:a16="http://schemas.microsoft.com/office/drawing/2014/main" xmlns="" id="{DD485EE1-EB9B-45F2-948E-3107E40FA40C}"/>
              </a:ext>
            </a:extLst>
          </p:cNvPr>
          <p:cNvSpPr txBox="1"/>
          <p:nvPr/>
        </p:nvSpPr>
        <p:spPr>
          <a:xfrm>
            <a:off x="512574" y="4267783"/>
            <a:ext cx="3381000" cy="400110"/>
          </a:xfrm>
          <a:prstGeom prst="rect">
            <a:avLst/>
          </a:prstGeom>
          <a:solidFill>
            <a:schemeClr val="accent4">
              <a:lumMod val="40000"/>
              <a:lumOff val="60000"/>
            </a:schemeClr>
          </a:solidFill>
        </p:spPr>
        <p:txBody>
          <a:bodyPr wrap="square" lIns="0" rIns="0" rtlCol="0" anchor="b">
            <a:spAutoFit/>
          </a:bodyPr>
          <a:lstStyle/>
          <a:p>
            <a:pPr algn="ctr"/>
            <a:r>
              <a:rPr lang="en-US" sz="2000" b="1" noProof="1">
                <a:latin typeface="Tahoma" panose="020B0604030504040204" pitchFamily="34" charset="0"/>
                <a:ea typeface="Tahoma" panose="020B0604030504040204" pitchFamily="34" charset="0"/>
                <a:cs typeface="Tahoma" panose="020B0604030504040204" pitchFamily="34" charset="0"/>
              </a:rPr>
              <a:t>Bureau of Treasury</a:t>
            </a:r>
          </a:p>
        </p:txBody>
      </p:sp>
      <p:sp>
        <p:nvSpPr>
          <p:cNvPr id="49" name="TextBox 48">
            <a:extLst>
              <a:ext uri="{FF2B5EF4-FFF2-40B4-BE49-F238E27FC236}">
                <a16:creationId xmlns:a16="http://schemas.microsoft.com/office/drawing/2014/main" xmlns="" id="{8FB5F644-E6E4-43D1-AE67-AB9F7ACC5031}"/>
              </a:ext>
            </a:extLst>
          </p:cNvPr>
          <p:cNvSpPr txBox="1"/>
          <p:nvPr/>
        </p:nvSpPr>
        <p:spPr>
          <a:xfrm>
            <a:off x="4414287" y="4268141"/>
            <a:ext cx="3381000" cy="400110"/>
          </a:xfrm>
          <a:prstGeom prst="rect">
            <a:avLst/>
          </a:prstGeom>
          <a:solidFill>
            <a:schemeClr val="accent4">
              <a:lumMod val="40000"/>
              <a:lumOff val="60000"/>
            </a:schemeClr>
          </a:solidFill>
        </p:spPr>
        <p:txBody>
          <a:bodyPr wrap="square" lIns="0" rIns="0" rtlCol="0" anchor="b">
            <a:spAutoFit/>
          </a:bodyPr>
          <a:lstStyle/>
          <a:p>
            <a:pPr algn="ctr"/>
            <a:r>
              <a:rPr lang="en-US" sz="2000" b="1" noProof="1">
                <a:latin typeface="Tahoma" panose="020B0604030504040204" pitchFamily="34" charset="0"/>
                <a:ea typeface="Tahoma" panose="020B0604030504040204" pitchFamily="34" charset="0"/>
                <a:cs typeface="Tahoma" panose="020B0604030504040204" pitchFamily="34" charset="0"/>
              </a:rPr>
              <a:t>DBM Central Office</a:t>
            </a:r>
          </a:p>
        </p:txBody>
      </p:sp>
      <p:sp>
        <p:nvSpPr>
          <p:cNvPr id="50" name="TextBox 49">
            <a:extLst>
              <a:ext uri="{FF2B5EF4-FFF2-40B4-BE49-F238E27FC236}">
                <a16:creationId xmlns:a16="http://schemas.microsoft.com/office/drawing/2014/main" xmlns="" id="{C3408ECF-7897-4EC0-B24B-0B66ECF9878E}"/>
              </a:ext>
            </a:extLst>
          </p:cNvPr>
          <p:cNvSpPr txBox="1"/>
          <p:nvPr/>
        </p:nvSpPr>
        <p:spPr>
          <a:xfrm>
            <a:off x="8298423" y="4291551"/>
            <a:ext cx="3381000" cy="400110"/>
          </a:xfrm>
          <a:prstGeom prst="rect">
            <a:avLst/>
          </a:prstGeom>
          <a:solidFill>
            <a:schemeClr val="accent4">
              <a:lumMod val="40000"/>
              <a:lumOff val="60000"/>
            </a:schemeClr>
          </a:solidFill>
        </p:spPr>
        <p:txBody>
          <a:bodyPr wrap="square" lIns="0" rIns="0" rtlCol="0" anchor="b">
            <a:spAutoFit/>
          </a:bodyPr>
          <a:lstStyle/>
          <a:p>
            <a:pPr algn="ctr"/>
            <a:r>
              <a:rPr lang="en-US" sz="2000" b="1" noProof="1">
                <a:latin typeface="Tahoma" panose="020B0604030504040204" pitchFamily="34" charset="0"/>
                <a:ea typeface="Tahoma" panose="020B0604030504040204" pitchFamily="34" charset="0"/>
                <a:cs typeface="Tahoma" panose="020B0604030504040204" pitchFamily="34" charset="0"/>
              </a:rPr>
              <a:t>NTF-ELCAC</a:t>
            </a:r>
          </a:p>
        </p:txBody>
      </p:sp>
      <p:sp>
        <p:nvSpPr>
          <p:cNvPr id="51" name="Arrow: Right 50">
            <a:extLst>
              <a:ext uri="{FF2B5EF4-FFF2-40B4-BE49-F238E27FC236}">
                <a16:creationId xmlns:a16="http://schemas.microsoft.com/office/drawing/2014/main" xmlns="" id="{FEEF2A7A-A0BD-4F5A-8701-6294A97BDE90}"/>
              </a:ext>
            </a:extLst>
          </p:cNvPr>
          <p:cNvSpPr/>
          <p:nvPr/>
        </p:nvSpPr>
        <p:spPr>
          <a:xfrm>
            <a:off x="3784922" y="2372810"/>
            <a:ext cx="775503" cy="668777"/>
          </a:xfrm>
          <a:prstGeom prst="rightArrow">
            <a:avLst/>
          </a:prstGeom>
          <a:solidFill>
            <a:srgbClr val="0A72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2" name="Arrow: Right 51">
            <a:extLst>
              <a:ext uri="{FF2B5EF4-FFF2-40B4-BE49-F238E27FC236}">
                <a16:creationId xmlns:a16="http://schemas.microsoft.com/office/drawing/2014/main" xmlns="" id="{308537C4-1CE6-404C-B093-46BDF85609B9}"/>
              </a:ext>
            </a:extLst>
          </p:cNvPr>
          <p:cNvSpPr/>
          <p:nvPr/>
        </p:nvSpPr>
        <p:spPr>
          <a:xfrm>
            <a:off x="7696289" y="2372810"/>
            <a:ext cx="775503" cy="668777"/>
          </a:xfrm>
          <a:prstGeom prst="rightArrow">
            <a:avLst/>
          </a:prstGeom>
          <a:solidFill>
            <a:srgbClr val="0A72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3" name="Arrow: Right 52">
            <a:extLst>
              <a:ext uri="{FF2B5EF4-FFF2-40B4-BE49-F238E27FC236}">
                <a16:creationId xmlns:a16="http://schemas.microsoft.com/office/drawing/2014/main" xmlns="" id="{3CB20FAA-0F8C-467A-9D39-75F0972D67B1}"/>
              </a:ext>
            </a:extLst>
          </p:cNvPr>
          <p:cNvSpPr/>
          <p:nvPr/>
        </p:nvSpPr>
        <p:spPr>
          <a:xfrm rot="5400000">
            <a:off x="9601171" y="3482363"/>
            <a:ext cx="775503" cy="668777"/>
          </a:xfrm>
          <a:prstGeom prst="rightArrow">
            <a:avLst/>
          </a:prstGeom>
          <a:solidFill>
            <a:srgbClr val="0A72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4" name="Arrow: Right 53">
            <a:extLst>
              <a:ext uri="{FF2B5EF4-FFF2-40B4-BE49-F238E27FC236}">
                <a16:creationId xmlns:a16="http://schemas.microsoft.com/office/drawing/2014/main" xmlns="" id="{CF1A1323-C068-4BA1-B829-C4674F784E5C}"/>
              </a:ext>
            </a:extLst>
          </p:cNvPr>
          <p:cNvSpPr/>
          <p:nvPr/>
        </p:nvSpPr>
        <p:spPr>
          <a:xfrm rot="10800000">
            <a:off x="7613692" y="4878827"/>
            <a:ext cx="775503" cy="668777"/>
          </a:xfrm>
          <a:prstGeom prst="rightArrow">
            <a:avLst/>
          </a:prstGeom>
          <a:solidFill>
            <a:srgbClr val="0A72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5" name="Arrow: Right 54">
            <a:extLst>
              <a:ext uri="{FF2B5EF4-FFF2-40B4-BE49-F238E27FC236}">
                <a16:creationId xmlns:a16="http://schemas.microsoft.com/office/drawing/2014/main" xmlns="" id="{95DE411F-8370-46D1-A803-07F95FDA484D}"/>
              </a:ext>
            </a:extLst>
          </p:cNvPr>
          <p:cNvSpPr/>
          <p:nvPr/>
        </p:nvSpPr>
        <p:spPr>
          <a:xfrm rot="10800000">
            <a:off x="3691103" y="4878828"/>
            <a:ext cx="775503" cy="668777"/>
          </a:xfrm>
          <a:prstGeom prst="rightArrow">
            <a:avLst/>
          </a:prstGeom>
          <a:solidFill>
            <a:srgbClr val="0A72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6" name="TextBox 55">
            <a:extLst>
              <a:ext uri="{FF2B5EF4-FFF2-40B4-BE49-F238E27FC236}">
                <a16:creationId xmlns:a16="http://schemas.microsoft.com/office/drawing/2014/main" xmlns="" id="{146DB4C4-28B9-4307-A51C-8A24D1E7C495}"/>
              </a:ext>
            </a:extLst>
          </p:cNvPr>
          <p:cNvSpPr txBox="1"/>
          <p:nvPr/>
        </p:nvSpPr>
        <p:spPr>
          <a:xfrm>
            <a:off x="4757188" y="5005665"/>
            <a:ext cx="2669953" cy="553998"/>
          </a:xfrm>
          <a:prstGeom prst="rect">
            <a:avLst/>
          </a:prstGeom>
          <a:noFill/>
        </p:spPr>
        <p:txBody>
          <a:bodyPr wrap="square" lIns="0" rIns="0" rtlCol="0" anchor="t">
            <a:spAutoFit/>
          </a:bodyPr>
          <a:lstStyle/>
          <a:p>
            <a:pPr algn="ctr"/>
            <a:r>
              <a:rPr lang="en-US" sz="1500" noProof="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DBM CO shall prepare the SARO and NCA</a:t>
            </a:r>
          </a:p>
        </p:txBody>
      </p:sp>
      <p:sp>
        <p:nvSpPr>
          <p:cNvPr id="57" name="TextBox 56">
            <a:extLst>
              <a:ext uri="{FF2B5EF4-FFF2-40B4-BE49-F238E27FC236}">
                <a16:creationId xmlns:a16="http://schemas.microsoft.com/office/drawing/2014/main" xmlns="" id="{CC044F8F-11DE-4350-BB10-ED0E1EBBF995}"/>
              </a:ext>
            </a:extLst>
          </p:cNvPr>
          <p:cNvSpPr txBox="1"/>
          <p:nvPr/>
        </p:nvSpPr>
        <p:spPr>
          <a:xfrm>
            <a:off x="8740631" y="2330060"/>
            <a:ext cx="2669953" cy="1015663"/>
          </a:xfrm>
          <a:prstGeom prst="rect">
            <a:avLst/>
          </a:prstGeom>
          <a:noFill/>
        </p:spPr>
        <p:txBody>
          <a:bodyPr wrap="square" lIns="0" rIns="0" rtlCol="0" anchor="t">
            <a:spAutoFit/>
          </a:bodyPr>
          <a:lstStyle/>
          <a:p>
            <a:pPr algn="ctr"/>
            <a:r>
              <a:rPr lang="en-US" sz="1500" noProof="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RTF-ELCAC shall evaluate the proposed projects,  and endorse eligible and compliant requests to NTF-ELCAC</a:t>
            </a:r>
          </a:p>
        </p:txBody>
      </p:sp>
      <p:sp>
        <p:nvSpPr>
          <p:cNvPr id="58" name="TextBox 57">
            <a:extLst>
              <a:ext uri="{FF2B5EF4-FFF2-40B4-BE49-F238E27FC236}">
                <a16:creationId xmlns:a16="http://schemas.microsoft.com/office/drawing/2014/main" xmlns="" id="{1CDAD66B-3DD2-4C08-A4BF-3613A898F7D8}"/>
              </a:ext>
            </a:extLst>
          </p:cNvPr>
          <p:cNvSpPr txBox="1"/>
          <p:nvPr/>
        </p:nvSpPr>
        <p:spPr>
          <a:xfrm>
            <a:off x="8671526" y="4868597"/>
            <a:ext cx="2669953" cy="784830"/>
          </a:xfrm>
          <a:prstGeom prst="rect">
            <a:avLst/>
          </a:prstGeom>
          <a:noFill/>
        </p:spPr>
        <p:txBody>
          <a:bodyPr wrap="square" lIns="0" rIns="0" rtlCol="0" anchor="t">
            <a:spAutoFit/>
          </a:bodyPr>
          <a:lstStyle/>
          <a:p>
            <a:pPr algn="ctr"/>
            <a:r>
              <a:rPr lang="en-US" sz="1500" noProof="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NTF-ELCAC shall consolidate and endorse compliant requests to DBM CO</a:t>
            </a:r>
          </a:p>
        </p:txBody>
      </p:sp>
      <p:sp>
        <p:nvSpPr>
          <p:cNvPr id="59" name="TextBox 58">
            <a:extLst>
              <a:ext uri="{FF2B5EF4-FFF2-40B4-BE49-F238E27FC236}">
                <a16:creationId xmlns:a16="http://schemas.microsoft.com/office/drawing/2014/main" xmlns="" id="{B3325651-8156-4FAD-B10E-E5BAD824646B}"/>
              </a:ext>
            </a:extLst>
          </p:cNvPr>
          <p:cNvSpPr txBox="1"/>
          <p:nvPr/>
        </p:nvSpPr>
        <p:spPr>
          <a:xfrm>
            <a:off x="4829264" y="2467346"/>
            <a:ext cx="2669953" cy="784830"/>
          </a:xfrm>
          <a:prstGeom prst="rect">
            <a:avLst/>
          </a:prstGeom>
          <a:noFill/>
        </p:spPr>
        <p:txBody>
          <a:bodyPr wrap="square" lIns="0" rIns="0" rtlCol="0" anchor="t">
            <a:spAutoFit/>
          </a:bodyPr>
          <a:lstStyle/>
          <a:p>
            <a:pPr algn="ctr"/>
            <a:r>
              <a:rPr lang="en-US" sz="1500" noProof="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P/C/M shall endorse the proposed projects of compliant barangays to RTF-ELCAC</a:t>
            </a:r>
          </a:p>
        </p:txBody>
      </p:sp>
      <p:sp>
        <p:nvSpPr>
          <p:cNvPr id="60" name="TextBox 59">
            <a:extLst>
              <a:ext uri="{FF2B5EF4-FFF2-40B4-BE49-F238E27FC236}">
                <a16:creationId xmlns:a16="http://schemas.microsoft.com/office/drawing/2014/main" xmlns="" id="{24B3CAD2-8B74-4DE1-B33D-ED17BAB284EB}"/>
              </a:ext>
            </a:extLst>
          </p:cNvPr>
          <p:cNvSpPr txBox="1"/>
          <p:nvPr/>
        </p:nvSpPr>
        <p:spPr>
          <a:xfrm>
            <a:off x="791843" y="4868597"/>
            <a:ext cx="2669953" cy="553998"/>
          </a:xfrm>
          <a:prstGeom prst="rect">
            <a:avLst/>
          </a:prstGeom>
          <a:noFill/>
        </p:spPr>
        <p:txBody>
          <a:bodyPr wrap="square" lIns="0" rIns="0" rtlCol="0" anchor="t">
            <a:spAutoFit/>
          </a:bodyPr>
          <a:lstStyle/>
          <a:p>
            <a:pPr algn="ctr"/>
            <a:r>
              <a:rPr lang="en-US" sz="1500" noProof="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BTr shall issue ADA to to the AGSBs and NADAI to LGUs</a:t>
            </a:r>
          </a:p>
        </p:txBody>
      </p:sp>
    </p:spTree>
    <p:extLst>
      <p:ext uri="{BB962C8B-B14F-4D97-AF65-F5344CB8AC3E}">
        <p14:creationId xmlns:p14="http://schemas.microsoft.com/office/powerpoint/2010/main" val="268257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left)">
                                      <p:cBhvr>
                                        <p:cTn id="18" dur="5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ipe(left)">
                                      <p:cBhvr>
                                        <p:cTn id="34" dur="500"/>
                                        <p:tgtEl>
                                          <p:spTgt spid="5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500"/>
                                        <p:tgtEl>
                                          <p:spTgt spid="5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wipe(up)">
                                      <p:cBhvr>
                                        <p:cTn id="50" dur="500"/>
                                        <p:tgtEl>
                                          <p:spTgt spid="5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500"/>
                                        <p:tgtEl>
                                          <p:spTgt spid="5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grpId="0" nodeType="click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wipe(right)">
                                      <p:cBhvr>
                                        <p:cTn id="66" dur="500"/>
                                        <p:tgtEl>
                                          <p:spTgt spid="5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fade">
                                      <p:cBhvr>
                                        <p:cTn id="74" dur="500"/>
                                        <p:tgtEl>
                                          <p:spTgt spid="4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500"/>
                                        <p:tgtEl>
                                          <p:spTgt spid="5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wipe(right)">
                                      <p:cBhvr>
                                        <p:cTn id="82" dur="500"/>
                                        <p:tgtEl>
                                          <p:spTgt spid="5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fade">
                                      <p:cBhvr>
                                        <p:cTn id="87" dur="500"/>
                                        <p:tgtEl>
                                          <p:spTgt spid="1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fade">
                                      <p:cBhvr>
                                        <p:cTn id="90" dur="500"/>
                                        <p:tgtEl>
                                          <p:spTgt spid="4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fade">
                                      <p:cBhvr>
                                        <p:cTn id="9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1" grpId="0" animBg="1"/>
      <p:bldP spid="15" grpId="0" animBg="1"/>
      <p:bldP spid="19" grpId="0" animBg="1"/>
      <p:bldP spid="23" grpId="0" animBg="1"/>
      <p:bldP spid="27" grpId="0" animBg="1"/>
      <p:bldP spid="28" grpId="0"/>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p:bldP spid="57" grpId="0"/>
      <p:bldP spid="58" grpId="0"/>
      <p:bldP spid="59" grpId="0"/>
      <p:bldP spid="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4841" y="2118808"/>
            <a:ext cx="10942318" cy="2206720"/>
          </a:xfrm>
          <a:noFill/>
        </p:spPr>
        <p:txBody>
          <a:bodyPr>
            <a:noAutofit/>
          </a:bodyPr>
          <a:lstStyle/>
          <a:p>
            <a:r>
              <a:rPr lang="en-US" sz="3800" b="1" dirty="0">
                <a:latin typeface="Franklin Gothic Demi Cond" panose="020B0706030402020204" pitchFamily="34" charset="0"/>
                <a:cs typeface="Times New Roman" panose="02020603050405020304" pitchFamily="18" charset="0"/>
              </a:rPr>
              <a:t>GUIDELINES ON THE RELEASE AND </a:t>
            </a:r>
            <a:br>
              <a:rPr lang="en-US" sz="3800" b="1" dirty="0">
                <a:latin typeface="Franklin Gothic Demi Cond" panose="020B0706030402020204" pitchFamily="34" charset="0"/>
                <a:cs typeface="Times New Roman" panose="02020603050405020304" pitchFamily="18" charset="0"/>
              </a:rPr>
            </a:br>
            <a:r>
              <a:rPr lang="en-US" sz="3800" b="1" dirty="0">
                <a:latin typeface="Franklin Gothic Demi Cond" panose="020B0706030402020204" pitchFamily="34" charset="0"/>
                <a:cs typeface="Times New Roman" panose="02020603050405020304" pitchFamily="18" charset="0"/>
              </a:rPr>
              <a:t>UTILIZATION OF THE</a:t>
            </a:r>
            <a:r>
              <a:rPr lang="en-US" sz="4000" b="1" dirty="0">
                <a:latin typeface="Franklin Gothic Demi Cond" panose="020B0706030402020204" pitchFamily="34" charset="0"/>
                <a:cs typeface="Times New Roman" panose="02020603050405020304" pitchFamily="18" charset="0"/>
              </a:rPr>
              <a:t> LOCAL GOVERNMENT SUPPORT FUND – GROWTH EQUITY FUND </a:t>
            </a:r>
            <a:r>
              <a:rPr lang="en-US" sz="3800" b="1" dirty="0">
                <a:latin typeface="Franklin Gothic Demi Cond" panose="020B0706030402020204" pitchFamily="34" charset="0"/>
                <a:cs typeface="Times New Roman" panose="02020603050405020304" pitchFamily="18" charset="0"/>
              </a:rPr>
              <a:t>UNDER THE FY 2022 GENERAL APPROPRIATIONS ACT, RA NO. 11639</a:t>
            </a:r>
            <a:endParaRPr lang="en-PH" sz="3800" dirty="0">
              <a:effectLst>
                <a:reflection blurRad="101600" stA="73000" endPos="32000" dist="12700" dir="5400000" sy="-100000" algn="bl" rotWithShape="0"/>
              </a:effectLst>
              <a:latin typeface="Franklin Gothic Demi Cond" panose="020B0706030402020204" pitchFamily="34" charset="0"/>
              <a:cs typeface="Times New Roman" panose="02020603050405020304" pitchFamily="18" charset="0"/>
            </a:endParaRPr>
          </a:p>
        </p:txBody>
      </p:sp>
    </p:spTree>
    <p:extLst>
      <p:ext uri="{BB962C8B-B14F-4D97-AF65-F5344CB8AC3E}">
        <p14:creationId xmlns:p14="http://schemas.microsoft.com/office/powerpoint/2010/main" val="31268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xmlns="" id="{83B2ACAB-1014-4FB7-997D-39A208AC06EB}"/>
              </a:ext>
            </a:extLst>
          </p:cNvPr>
          <p:cNvSpPr txBox="1">
            <a:spLocks noChangeArrowheads="1"/>
          </p:cNvSpPr>
          <p:nvPr/>
        </p:nvSpPr>
        <p:spPr bwMode="auto">
          <a:xfrm>
            <a:off x="4630057" y="3898466"/>
            <a:ext cx="6438582" cy="128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102870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a:lnSpc>
                <a:spcPct val="90000"/>
              </a:lnSpc>
              <a:spcBef>
                <a:spcPts val="422"/>
              </a:spcBef>
              <a:buNone/>
            </a:pPr>
            <a:r>
              <a:rPr lang="en-US" altLang="en-US" sz="2800" dirty="0">
                <a:latin typeface="Tahoma" panose="020B0604030504040204" pitchFamily="34" charset="0"/>
                <a:ea typeface="Tahoma" panose="020B0604030504040204" pitchFamily="34" charset="0"/>
                <a:cs typeface="Tahoma" panose="020B0604030504040204" pitchFamily="34" charset="0"/>
              </a:rPr>
              <a:t>A Growth Equity Fund shall be established starting FY 2022 to address problem of marginalization, unequal development, and high poverty incidence across different LGUs.</a:t>
            </a:r>
          </a:p>
        </p:txBody>
      </p:sp>
      <p:sp>
        <p:nvSpPr>
          <p:cNvPr id="10" name="Shape 586">
            <a:extLst>
              <a:ext uri="{FF2B5EF4-FFF2-40B4-BE49-F238E27FC236}">
                <a16:creationId xmlns:a16="http://schemas.microsoft.com/office/drawing/2014/main" xmlns="" id="{C627CEB2-7367-4030-87CD-3B10CB261D4C}"/>
              </a:ext>
            </a:extLst>
          </p:cNvPr>
          <p:cNvSpPr/>
          <p:nvPr/>
        </p:nvSpPr>
        <p:spPr>
          <a:xfrm>
            <a:off x="5102559" y="1951548"/>
            <a:ext cx="5376756" cy="1774992"/>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sz="1600">
              <a:latin typeface="Tahoma" panose="020B0604030504040204" pitchFamily="34" charset="0"/>
              <a:ea typeface="Tahoma" panose="020B0604030504040204" pitchFamily="34" charset="0"/>
              <a:cs typeface="Tahoma" panose="020B0604030504040204" pitchFamily="34" charset="0"/>
            </a:endParaRPr>
          </a:p>
        </p:txBody>
      </p:sp>
      <p:sp>
        <p:nvSpPr>
          <p:cNvPr id="7" name="Title 4">
            <a:extLst>
              <a:ext uri="{FF2B5EF4-FFF2-40B4-BE49-F238E27FC236}">
                <a16:creationId xmlns:a16="http://schemas.microsoft.com/office/drawing/2014/main" xmlns="" id="{9917EF34-1061-4290-AE5A-E1746BCD3964}"/>
              </a:ext>
            </a:extLst>
          </p:cNvPr>
          <p:cNvSpPr txBox="1">
            <a:spLocks/>
          </p:cNvSpPr>
          <p:nvPr/>
        </p:nvSpPr>
        <p:spPr>
          <a:xfrm>
            <a:off x="0" y="574081"/>
            <a:ext cx="12192000" cy="1289123"/>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2060"/>
                </a:solidFill>
                <a:latin typeface="Tahoma" panose="020B0604030504040204" pitchFamily="34" charset="0"/>
                <a:ea typeface="Tahoma" panose="020B0604030504040204" pitchFamily="34" charset="0"/>
                <a:cs typeface="Tahoma" panose="020B0604030504040204" pitchFamily="34" charset="0"/>
              </a:rPr>
              <a:t>ESTABLISHMENT OF GROWTH EQUITY FUND</a:t>
            </a:r>
          </a:p>
        </p:txBody>
      </p:sp>
      <p:sp>
        <p:nvSpPr>
          <p:cNvPr id="8" name="Google Shape;108;gebb1476293_0_0">
            <a:extLst>
              <a:ext uri="{FF2B5EF4-FFF2-40B4-BE49-F238E27FC236}">
                <a16:creationId xmlns:a16="http://schemas.microsoft.com/office/drawing/2014/main" xmlns="" id="{E733A053-7264-42DC-AA55-060E3261682B}"/>
              </a:ext>
            </a:extLst>
          </p:cNvPr>
          <p:cNvSpPr txBox="1"/>
          <p:nvPr/>
        </p:nvSpPr>
        <p:spPr>
          <a:xfrm>
            <a:off x="4685233" y="2008062"/>
            <a:ext cx="6328229" cy="1661963"/>
          </a:xfrm>
          <a:prstGeom prst="rect">
            <a:avLst/>
          </a:prstGeom>
          <a:noFill/>
          <a:ln>
            <a:noFill/>
          </a:ln>
        </p:spPr>
        <p:txBody>
          <a:bodyPr spcFirstLastPara="1" wrap="square" lIns="91425" tIns="91425" rIns="91425" bIns="91425" anchor="t" anchorCtr="0">
            <a:spAutoFit/>
          </a:bodyPr>
          <a:lstStyle/>
          <a:p>
            <a:pPr algn="ctr">
              <a:spcBef>
                <a:spcPts val="0"/>
              </a:spcBef>
              <a:spcAft>
                <a:spcPts val="0"/>
              </a:spcAft>
              <a:buClr>
                <a:srgbClr val="000000"/>
              </a:buClr>
              <a:buSzPts val="3600"/>
            </a:pPr>
            <a:r>
              <a:rPr lang="en-PH" sz="2400" spc="600" dirty="0">
                <a:solidFill>
                  <a:srgbClr val="002060"/>
                </a:solidFill>
                <a:latin typeface="Tahoma" panose="020B0604030504040204" pitchFamily="34" charset="0"/>
                <a:ea typeface="Tahoma" panose="020B0604030504040204" pitchFamily="34" charset="0"/>
                <a:cs typeface="Tahoma" panose="020B0604030504040204" pitchFamily="34" charset="0"/>
                <a:sym typeface="Tahoma"/>
              </a:rPr>
              <a:t>APPROPRIATION:</a:t>
            </a:r>
            <a:endParaRPr lang="en" sz="2400" i="0" u="none" strike="noStrike" cap="none" spc="600" dirty="0">
              <a:solidFill>
                <a:srgbClr val="002060"/>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ctr" rtl="0">
              <a:lnSpc>
                <a:spcPct val="100000"/>
              </a:lnSpc>
              <a:spcBef>
                <a:spcPts val="0"/>
              </a:spcBef>
              <a:spcAft>
                <a:spcPts val="0"/>
              </a:spcAft>
              <a:buClr>
                <a:srgbClr val="000000"/>
              </a:buClr>
              <a:buSzPts val="3600"/>
              <a:buFont typeface="Arial"/>
              <a:buNone/>
            </a:pPr>
            <a:r>
              <a:rPr lang="en" sz="7200" b="1" i="0" u="none" strike="noStrike" cap="none" spc="600" dirty="0">
                <a:solidFill>
                  <a:srgbClr val="002060"/>
                </a:solidFill>
                <a:latin typeface="Tahoma" panose="020B0604030504040204" pitchFamily="34" charset="0"/>
                <a:ea typeface="Tahoma" panose="020B0604030504040204" pitchFamily="34" charset="0"/>
                <a:cs typeface="Tahoma" panose="020B0604030504040204" pitchFamily="34" charset="0"/>
                <a:sym typeface="Tahoma"/>
              </a:rPr>
              <a:t>P1.25 B</a:t>
            </a:r>
          </a:p>
        </p:txBody>
      </p:sp>
      <p:pic>
        <p:nvPicPr>
          <p:cNvPr id="9" name="Picture 8">
            <a:extLst>
              <a:ext uri="{FF2B5EF4-FFF2-40B4-BE49-F238E27FC236}">
                <a16:creationId xmlns:a16="http://schemas.microsoft.com/office/drawing/2014/main" xmlns="" id="{C0E23E37-C5EB-421D-A2C4-FEEB8998703A}"/>
              </a:ext>
            </a:extLst>
          </p:cNvPr>
          <p:cNvPicPr>
            <a:picLocks noChangeAspect="1"/>
          </p:cNvPicPr>
          <p:nvPr/>
        </p:nvPicPr>
        <p:blipFill rotWithShape="1">
          <a:blip r:embed="rId3">
            <a:extLst>
              <a:ext uri="{28A0092B-C50C-407E-A947-70E740481C1C}">
                <a14:useLocalDpi xmlns:a14="http://schemas.microsoft.com/office/drawing/2010/main" val="0"/>
              </a:ext>
            </a:extLst>
          </a:blip>
          <a:srcRect r="17221"/>
          <a:stretch/>
        </p:blipFill>
        <p:spPr>
          <a:xfrm>
            <a:off x="1123361" y="2600679"/>
            <a:ext cx="2893391" cy="3235127"/>
          </a:xfrm>
          <a:prstGeom prst="rect">
            <a:avLst/>
          </a:prstGeom>
        </p:spPr>
      </p:pic>
    </p:spTree>
    <p:extLst>
      <p:ext uri="{BB962C8B-B14F-4D97-AF65-F5344CB8AC3E}">
        <p14:creationId xmlns:p14="http://schemas.microsoft.com/office/powerpoint/2010/main" val="364102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lh3.googleusercontent.com/Yqyh-T16Sc00nrrYVb_vgnobjADKWFN9z0j4qJdtmeFFq4vRxuG02SdiPTyyshkOVIwz0-KOsGjN-pB79QGkvRTLykM-rQ1NseQCAesQnfCmwvZqSLEjAA9D-mAzLUhEBXcPkN2X">
            <a:extLst>
              <a:ext uri="{FF2B5EF4-FFF2-40B4-BE49-F238E27FC236}">
                <a16:creationId xmlns="" xmlns:a16="http://schemas.microsoft.com/office/drawing/2014/main" id="{F1E35A95-7FDA-4A29-874A-01C51C5BE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4">
            <a:extLst>
              <a:ext uri="{FF2B5EF4-FFF2-40B4-BE49-F238E27FC236}">
                <a16:creationId xmlns="" xmlns:a16="http://schemas.microsoft.com/office/drawing/2014/main" id="{02F0AA7F-BC2D-424F-8728-F360BAE28ECC}"/>
              </a:ext>
            </a:extLst>
          </p:cNvPr>
          <p:cNvSpPr txBox="1">
            <a:spLocks/>
          </p:cNvSpPr>
          <p:nvPr/>
        </p:nvSpPr>
        <p:spPr>
          <a:xfrm>
            <a:off x="152400" y="824842"/>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ELIGIBILITY CRITERIA</a:t>
            </a:r>
            <a:endParaRPr lang="en-US" sz="5400" dirty="0"/>
          </a:p>
        </p:txBody>
      </p:sp>
      <p:sp>
        <p:nvSpPr>
          <p:cNvPr id="12" name="Rectangle 11">
            <a:extLst>
              <a:ext uri="{FF2B5EF4-FFF2-40B4-BE49-F238E27FC236}">
                <a16:creationId xmlns="" xmlns:a16="http://schemas.microsoft.com/office/drawing/2014/main" id="{F0B39001-F8CA-4A9A-B458-5C19169179B6}"/>
              </a:ext>
            </a:extLst>
          </p:cNvPr>
          <p:cNvSpPr/>
          <p:nvPr/>
        </p:nvSpPr>
        <p:spPr>
          <a:xfrm>
            <a:off x="99868" y="5369947"/>
            <a:ext cx="3305484" cy="1377694"/>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 name="Shape 586">
            <a:extLst>
              <a:ext uri="{FF2B5EF4-FFF2-40B4-BE49-F238E27FC236}">
                <a16:creationId xmlns="" xmlns:a16="http://schemas.microsoft.com/office/drawing/2014/main" id="{909B35CA-AAAA-4BC9-8D1E-5EF50E24815A}"/>
              </a:ext>
            </a:extLst>
          </p:cNvPr>
          <p:cNvSpPr/>
          <p:nvPr/>
        </p:nvSpPr>
        <p:spPr>
          <a:xfrm>
            <a:off x="477882" y="2572452"/>
            <a:ext cx="3578321" cy="3245024"/>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14" name="Shape 589">
            <a:extLst>
              <a:ext uri="{FF2B5EF4-FFF2-40B4-BE49-F238E27FC236}">
                <a16:creationId xmlns="" xmlns:a16="http://schemas.microsoft.com/office/drawing/2014/main" id="{988519A0-F1D2-4000-A98A-E187EB3495D4}"/>
              </a:ext>
            </a:extLst>
          </p:cNvPr>
          <p:cNvSpPr/>
          <p:nvPr/>
        </p:nvSpPr>
        <p:spPr>
          <a:xfrm>
            <a:off x="496450" y="4512846"/>
            <a:ext cx="3569037" cy="1015661"/>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2800" dirty="0">
                <a:solidFill>
                  <a:schemeClr val="tx1">
                    <a:lumMod val="65000"/>
                    <a:lumOff val="35000"/>
                  </a:schemeClr>
                </a:solidFill>
                <a:latin typeface="Franklin Gothic Medium Cond" panose="020B0606030402020204" pitchFamily="34" charset="0"/>
                <a:cs typeface="Calibri" panose="020F0502020204030204" pitchFamily="34" charset="0"/>
              </a:rPr>
              <a:t>Income Bracket</a:t>
            </a:r>
          </a:p>
          <a:p>
            <a:pPr algn="ctr"/>
            <a:r>
              <a:rPr lang="en-US" sz="1600" dirty="0">
                <a:solidFill>
                  <a:schemeClr val="tx1">
                    <a:lumMod val="65000"/>
                    <a:lumOff val="35000"/>
                  </a:schemeClr>
                </a:solidFill>
                <a:latin typeface="Franklin Gothic Medium Cond" panose="020B0606030402020204" pitchFamily="34" charset="0"/>
                <a:cs typeface="Calibri" panose="020F0502020204030204" pitchFamily="34" charset="0"/>
              </a:rPr>
              <a:t>Deflated the FYs 2017-2020 income to the FYs 2004-2007 income of the LGUs</a:t>
            </a:r>
          </a:p>
        </p:txBody>
      </p:sp>
      <p:sp>
        <p:nvSpPr>
          <p:cNvPr id="15" name="Shape 586">
            <a:extLst>
              <a:ext uri="{FF2B5EF4-FFF2-40B4-BE49-F238E27FC236}">
                <a16:creationId xmlns="" xmlns:a16="http://schemas.microsoft.com/office/drawing/2014/main" id="{632749B5-C0D9-436B-9F0D-FE4A38BECBE6}"/>
              </a:ext>
            </a:extLst>
          </p:cNvPr>
          <p:cNvSpPr/>
          <p:nvPr/>
        </p:nvSpPr>
        <p:spPr>
          <a:xfrm>
            <a:off x="4324148" y="2572452"/>
            <a:ext cx="3578321" cy="3245024"/>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17" name="Shape 586">
            <a:extLst>
              <a:ext uri="{FF2B5EF4-FFF2-40B4-BE49-F238E27FC236}">
                <a16:creationId xmlns="" xmlns:a16="http://schemas.microsoft.com/office/drawing/2014/main" id="{F9D0CB03-82B0-434A-AC37-7EDE9D3795C4}"/>
              </a:ext>
            </a:extLst>
          </p:cNvPr>
          <p:cNvSpPr/>
          <p:nvPr/>
        </p:nvSpPr>
        <p:spPr>
          <a:xfrm>
            <a:off x="8161630" y="2572452"/>
            <a:ext cx="3578321" cy="3245024"/>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19" name="Shape 589">
            <a:extLst>
              <a:ext uri="{FF2B5EF4-FFF2-40B4-BE49-F238E27FC236}">
                <a16:creationId xmlns="" xmlns:a16="http://schemas.microsoft.com/office/drawing/2014/main" id="{48BC7E7D-1738-414C-A169-1F86CA932A1E}"/>
              </a:ext>
            </a:extLst>
          </p:cNvPr>
          <p:cNvSpPr/>
          <p:nvPr/>
        </p:nvSpPr>
        <p:spPr>
          <a:xfrm>
            <a:off x="4314864" y="4389736"/>
            <a:ext cx="3569037" cy="1261882"/>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2800" dirty="0">
                <a:solidFill>
                  <a:schemeClr val="tx1">
                    <a:lumMod val="65000"/>
                    <a:lumOff val="35000"/>
                  </a:schemeClr>
                </a:solidFill>
                <a:latin typeface="Franklin Gothic Medium Cond" panose="020B0606030402020204" pitchFamily="34" charset="0"/>
                <a:cs typeface="Calibri" panose="020F0502020204030204" pitchFamily="34" charset="0"/>
              </a:rPr>
              <a:t>Poverty Incidence</a:t>
            </a:r>
          </a:p>
          <a:p>
            <a:pPr algn="ctr"/>
            <a:r>
              <a:rPr lang="en-US" sz="1600" dirty="0">
                <a:solidFill>
                  <a:schemeClr val="tx1">
                    <a:lumMod val="65000"/>
                    <a:lumOff val="35000"/>
                  </a:schemeClr>
                </a:solidFill>
                <a:latin typeface="Franklin Gothic Medium Cond" panose="020B0606030402020204" pitchFamily="34" charset="0"/>
                <a:cs typeface="Calibri" panose="020F0502020204030204" pitchFamily="34" charset="0"/>
              </a:rPr>
              <a:t>2018 Full Year Official Poverty Statistics and 2018 Municipal and City Level Poverty Estimates of the PSA</a:t>
            </a:r>
          </a:p>
        </p:txBody>
      </p:sp>
      <p:sp>
        <p:nvSpPr>
          <p:cNvPr id="20" name="Shape 589">
            <a:extLst>
              <a:ext uri="{FF2B5EF4-FFF2-40B4-BE49-F238E27FC236}">
                <a16:creationId xmlns="" xmlns:a16="http://schemas.microsoft.com/office/drawing/2014/main" id="{FD74135F-B638-4813-9B93-1DB082336B42}"/>
              </a:ext>
            </a:extLst>
          </p:cNvPr>
          <p:cNvSpPr/>
          <p:nvPr/>
        </p:nvSpPr>
        <p:spPr>
          <a:xfrm>
            <a:off x="8170914" y="4389736"/>
            <a:ext cx="3569037" cy="1354215"/>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2800" dirty="0">
                <a:solidFill>
                  <a:schemeClr val="tx1">
                    <a:lumMod val="65000"/>
                    <a:lumOff val="35000"/>
                  </a:schemeClr>
                </a:solidFill>
                <a:latin typeface="Franklin Gothic Medium Cond" panose="020B0606030402020204" pitchFamily="34" charset="0"/>
                <a:cs typeface="Calibri" panose="020F0502020204030204" pitchFamily="34" charset="0"/>
              </a:rPr>
              <a:t>Per capita FY 2022 NTA</a:t>
            </a:r>
          </a:p>
          <a:p>
            <a:pPr algn="ctr"/>
            <a:r>
              <a:rPr lang="en-US" dirty="0">
                <a:solidFill>
                  <a:schemeClr val="tx1">
                    <a:lumMod val="65000"/>
                    <a:lumOff val="35000"/>
                  </a:schemeClr>
                </a:solidFill>
                <a:latin typeface="Franklin Gothic Medium Cond" panose="020B0606030402020204" pitchFamily="34" charset="0"/>
                <a:cs typeface="Calibri" panose="020F0502020204030204" pitchFamily="34" charset="0"/>
              </a:rPr>
              <a:t>ratio of the National Tax Allotment for the FY 2022 and the 2020 POPCEN of the PSA</a:t>
            </a:r>
          </a:p>
        </p:txBody>
      </p:sp>
      <p:pic>
        <p:nvPicPr>
          <p:cNvPr id="3074" name="Picture 2" descr="Building, government, income, law, property, tax, taxpayer icon - Download  on Iconfinder">
            <a:extLst>
              <a:ext uri="{FF2B5EF4-FFF2-40B4-BE49-F238E27FC236}">
                <a16:creationId xmlns="" xmlns:a16="http://schemas.microsoft.com/office/drawing/2014/main" id="{35374AA5-30CE-429C-9F59-8E3605873B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5221" y="2901143"/>
            <a:ext cx="1471493" cy="1471493"/>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Group of people">
            <a:extLst>
              <a:ext uri="{FF2B5EF4-FFF2-40B4-BE49-F238E27FC236}">
                <a16:creationId xmlns="" xmlns:a16="http://schemas.microsoft.com/office/drawing/2014/main" id="{1827359F-2919-41B9-A011-DD51E47979C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283434" y="2864879"/>
            <a:ext cx="1482864" cy="1482864"/>
          </a:xfrm>
          <a:prstGeom prst="rect">
            <a:avLst/>
          </a:prstGeom>
        </p:spPr>
      </p:pic>
      <p:pic>
        <p:nvPicPr>
          <p:cNvPr id="3076" name="Picture 4" descr="Give — Urban Confessional">
            <a:extLst>
              <a:ext uri="{FF2B5EF4-FFF2-40B4-BE49-F238E27FC236}">
                <a16:creationId xmlns="" xmlns:a16="http://schemas.microsoft.com/office/drawing/2014/main" id="{80C4BB52-A4A3-4097-A7C7-9DB586A8361B}"/>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29375" y1="49000" x2="48000" y2="28000"/>
                        <a14:foregroundMark x1="48000" y1="28000" x2="68875" y2="49625"/>
                        <a14:foregroundMark x1="68875" y1="49625" x2="47125" y2="67375"/>
                        <a14:foregroundMark x1="47125" y1="67375" x2="29375" y2="47250"/>
                        <a14:foregroundMark x1="42500" y1="22750" x2="46499" y2="25149"/>
                        <a14:foregroundMark x1="65375" y1="33250" x2="59125" y2="27125"/>
                        <a14:foregroundMark x1="63625" y1="41125" x2="68875" y2="32375"/>
                        <a14:foregroundMark x1="68875" y1="41125" x2="71500" y2="59500"/>
                        <a14:foregroundMark x1="23018" y1="36137" x2="22401" y2="36612"/>
                        <a14:foregroundMark x1="24071" y1="35325" x2="23660" y2="35642"/>
                        <a14:foregroundMark x1="41375" y1="22000" x2="37216" y2="25203"/>
                        <a14:foregroundMark x1="19506" y1="52288" x2="19375" y2="67250"/>
                        <a14:foregroundMark x1="19375" y1="67250" x2="41846" y2="79992"/>
                        <a14:foregroundMark x1="52996" y1="78162" x2="60944" y2="75754"/>
                        <a14:foregroundMark x1="69945" y1="72181" x2="78017" y2="48416"/>
                        <a14:foregroundMark x1="73694" y1="36446" x2="69334" y2="27445"/>
                        <a14:foregroundMark x1="46131" y1="21327" x2="42875" y2="21125"/>
                        <a14:foregroundMark x1="68500" y1="31000" x2="71875" y2="57750"/>
                        <a14:foregroundMark x1="71875" y1="57750" x2="49166" y2="72971"/>
                        <a14:foregroundMark x1="48440" y1="72986" x2="28375" y2="55875"/>
                        <a14:foregroundMark x1="28375" y1="55875" x2="46750" y2="34125"/>
                        <a14:foregroundMark x1="46750" y1="34125" x2="44375" y2="61375"/>
                        <a14:foregroundMark x1="44375" y1="61375" x2="61125" y2="52250"/>
                        <a14:foregroundMark x1="26125" y1="44625" x2="33000" y2="71125"/>
                        <a14:foregroundMark x1="33000" y1="71125" x2="56250" y2="54250"/>
                        <a14:foregroundMark x1="56250" y1="54250" x2="46250" y2="54750"/>
                        <a14:foregroundMark x1="51625" y1="33875" x2="72500" y2="63750"/>
                        <a14:foregroundMark x1="59750" y1="28500" x2="50625" y2="55750"/>
                        <a14:foregroundMark x1="50625" y1="55750" x2="50125" y2="56125"/>
                        <a14:foregroundMark x1="31959" y1="32254" x2="19750" y2="60125"/>
                        <a14:foregroundMark x1="19750" y1="60125" x2="19375" y2="63750"/>
                        <a14:foregroundMark x1="21625" y1="50000" x2="32125" y2="67125"/>
                        <a14:foregroundMark x1="30625" y1="61250" x2="55375" y2="73375"/>
                        <a14:foregroundMark x1="55375" y1="73375" x2="72500" y2="58750"/>
                        <a14:foregroundMark x1="71625" y1="60625" x2="65125" y2="69750"/>
                        <a14:foregroundMark x1="33750" y1="72250" x2="45099" y2="73351"/>
                        <a14:foregroundMark x1="44000" y1="75625" x2="26750" y2="61000"/>
                        <a14:foregroundMark x1="54403" y1="27287" x2="64000" y2="33625"/>
                        <a14:foregroundMark x1="42500" y1="26250" x2="28375" y2="38875"/>
                        <a14:foregroundMark x1="42875" y1="31250" x2="42500" y2="48500"/>
                        <a14:foregroundMark x1="35500" y1="33625" x2="38875" y2="51625"/>
                        <a14:foregroundMark x1="49000" y1="35000" x2="52750" y2="59500"/>
                        <a14:foregroundMark x1="53875" y1="33250" x2="45875" y2="59750"/>
                        <a14:foregroundMark x1="45875" y1="59750" x2="45875" y2="61500"/>
                        <a14:foregroundMark x1="62875" y1="28250" x2="65625" y2="57500"/>
                        <a14:foregroundMark x1="66000" y1="33250" x2="71625" y2="53875"/>
                        <a14:foregroundMark x1="66875" y1="34375" x2="79250" y2="50750"/>
                        <a14:backgroundMark x1="25750" y1="36625" x2="21875" y2="44250"/>
                        <a14:backgroundMark x1="21500" y1="36500" x2="21125" y2="39500"/>
                        <a14:backgroundMark x1="20875" y1="37625" x2="18500" y2="52125"/>
                        <a14:backgroundMark x1="50375" y1="21250" x2="66750" y2="26250"/>
                        <a14:backgroundMark x1="64125" y1="19500" x2="69375" y2="26375"/>
                        <a14:backgroundMark x1="62875" y1="20500" x2="69875" y2="27000"/>
                        <a14:backgroundMark x1="72500" y1="37250" x2="80375" y2="47125"/>
                        <a14:backgroundMark x1="49250" y1="75000" x2="49375" y2="76375"/>
                        <a14:backgroundMark x1="47750" y1="75625" x2="48125" y2="81750"/>
                        <a14:backgroundMark x1="47750" y1="73000" x2="47875" y2="79125"/>
                        <a14:backgroundMark x1="42875" y1="81000" x2="44875" y2="79875"/>
                        <a14:backgroundMark x1="41375" y1="80750" x2="44500" y2="80625"/>
                        <a14:backgroundMark x1="47125" y1="78250" x2="45500" y2="83375"/>
                        <a14:backgroundMark x1="48125" y1="78375" x2="53000" y2="81125"/>
                        <a14:backgroundMark x1="62875" y1="75625" x2="69875" y2="74250"/>
                        <a14:backgroundMark x1="62875" y1="73500" x2="64250" y2="76750"/>
                        <a14:backgroundMark x1="48125" y1="20500" x2="49375" y2="21625"/>
                        <a14:backgroundMark x1="48625" y1="19500" x2="49250" y2="26000"/>
                        <a14:backgroundMark x1="51250" y1="23375" x2="54625" y2="27125"/>
                        <a14:backgroundMark x1="35750" y1="24125" x2="33375" y2="26750"/>
                        <a14:backgroundMark x1="34000" y1="26000" x2="33000" y2="28875"/>
                        <a14:backgroundMark x1="33625" y1="28125" x2="23375" y2="34625"/>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142784" y="2633491"/>
            <a:ext cx="2045193" cy="2045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55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fade">
                                      <p:cBhvr>
                                        <p:cTn id="24" dur="500"/>
                                        <p:tgtEl>
                                          <p:spTgt spid="307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7" grpId="0" animBg="1"/>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lh3.googleusercontent.com/Yqyh-T16Sc00nrrYVb_vgnobjADKWFN9z0j4qJdtmeFFq4vRxuG02SdiPTyyshkOVIwz0-KOsGjN-pB79QGkvRTLykM-rQ1NseQCAesQnfCmwvZqSLEjAA9D-mAzLUhEBXcPkN2X">
            <a:extLst>
              <a:ext uri="{FF2B5EF4-FFF2-40B4-BE49-F238E27FC236}">
                <a16:creationId xmlns="" xmlns:a16="http://schemas.microsoft.com/office/drawing/2014/main" id="{F1E35A95-7FDA-4A29-874A-01C51C5BE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4">
            <a:extLst>
              <a:ext uri="{FF2B5EF4-FFF2-40B4-BE49-F238E27FC236}">
                <a16:creationId xmlns="" xmlns:a16="http://schemas.microsoft.com/office/drawing/2014/main" id="{02F0AA7F-BC2D-424F-8728-F360BAE28ECC}"/>
              </a:ext>
            </a:extLst>
          </p:cNvPr>
          <p:cNvSpPr txBox="1">
            <a:spLocks/>
          </p:cNvSpPr>
          <p:nvPr/>
        </p:nvSpPr>
        <p:spPr>
          <a:xfrm>
            <a:off x="152400" y="486254"/>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ALLOCATION CRITERIA</a:t>
            </a:r>
          </a:p>
        </p:txBody>
      </p:sp>
      <p:sp>
        <p:nvSpPr>
          <p:cNvPr id="7" name="Shape 586">
            <a:extLst>
              <a:ext uri="{FF2B5EF4-FFF2-40B4-BE49-F238E27FC236}">
                <a16:creationId xmlns="" xmlns:a16="http://schemas.microsoft.com/office/drawing/2014/main" id="{29A07897-DC4A-4C23-B085-39A181B30266}"/>
              </a:ext>
            </a:extLst>
          </p:cNvPr>
          <p:cNvSpPr/>
          <p:nvPr/>
        </p:nvSpPr>
        <p:spPr>
          <a:xfrm>
            <a:off x="1140030" y="2136570"/>
            <a:ext cx="4562499" cy="3044963"/>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32" name="Shape 589">
            <a:extLst>
              <a:ext uri="{FF2B5EF4-FFF2-40B4-BE49-F238E27FC236}">
                <a16:creationId xmlns="" xmlns:a16="http://schemas.microsoft.com/office/drawing/2014/main" id="{C886A3C9-9C1F-40D3-81E7-9D7EFE233A77}"/>
              </a:ext>
            </a:extLst>
          </p:cNvPr>
          <p:cNvSpPr/>
          <p:nvPr/>
        </p:nvSpPr>
        <p:spPr>
          <a:xfrm>
            <a:off x="1140030" y="3701192"/>
            <a:ext cx="4562499" cy="1200327"/>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Poverty incidence from the 2018 Family Income and Expenditure Survey (FIES) of the PSA</a:t>
            </a:r>
          </a:p>
        </p:txBody>
      </p:sp>
      <p:sp>
        <p:nvSpPr>
          <p:cNvPr id="34" name="Shape 586">
            <a:extLst>
              <a:ext uri="{FF2B5EF4-FFF2-40B4-BE49-F238E27FC236}">
                <a16:creationId xmlns="" xmlns:a16="http://schemas.microsoft.com/office/drawing/2014/main" id="{48013953-5D49-402D-B5DA-DB20E9716586}"/>
              </a:ext>
            </a:extLst>
          </p:cNvPr>
          <p:cNvSpPr/>
          <p:nvPr/>
        </p:nvSpPr>
        <p:spPr>
          <a:xfrm>
            <a:off x="6440212" y="2136570"/>
            <a:ext cx="4977515" cy="3044963"/>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3" name="TextBox 2">
            <a:extLst>
              <a:ext uri="{FF2B5EF4-FFF2-40B4-BE49-F238E27FC236}">
                <a16:creationId xmlns="" xmlns:a16="http://schemas.microsoft.com/office/drawing/2014/main" id="{0DF17A2E-6AA0-4BEC-9B91-FA306AA2C303}"/>
              </a:ext>
            </a:extLst>
          </p:cNvPr>
          <p:cNvSpPr txBox="1"/>
          <p:nvPr/>
        </p:nvSpPr>
        <p:spPr>
          <a:xfrm flipH="1">
            <a:off x="2662431" y="2348749"/>
            <a:ext cx="1932710" cy="1323439"/>
          </a:xfrm>
          <a:prstGeom prst="rect">
            <a:avLst/>
          </a:prstGeom>
          <a:noFill/>
        </p:spPr>
        <p:txBody>
          <a:bodyPr wrap="square" rtlCol="0">
            <a:spAutoFit/>
          </a:bodyPr>
          <a:lstStyle/>
          <a:p>
            <a:r>
              <a:rPr lang="en-US" sz="8000" dirty="0">
                <a:latin typeface="Franklin Gothic Medium Cond" panose="020B0606030402020204" pitchFamily="34" charset="0"/>
                <a:cs typeface="Calibri" panose="020F0502020204030204" pitchFamily="34" charset="0"/>
              </a:rPr>
              <a:t>50%</a:t>
            </a:r>
            <a:endParaRPr lang="en-PH" sz="8000" dirty="0">
              <a:latin typeface="Franklin Gothic Medium Cond" panose="020B0606030402020204" pitchFamily="34" charset="0"/>
              <a:cs typeface="Calibri" panose="020F0502020204030204" pitchFamily="34" charset="0"/>
            </a:endParaRPr>
          </a:p>
        </p:txBody>
      </p:sp>
      <p:sp>
        <p:nvSpPr>
          <p:cNvPr id="35" name="Shape 589">
            <a:extLst>
              <a:ext uri="{FF2B5EF4-FFF2-40B4-BE49-F238E27FC236}">
                <a16:creationId xmlns="" xmlns:a16="http://schemas.microsoft.com/office/drawing/2014/main" id="{55491FE0-00F9-44A8-AE8B-6D6B3167E29F}"/>
              </a:ext>
            </a:extLst>
          </p:cNvPr>
          <p:cNvSpPr/>
          <p:nvPr/>
        </p:nvSpPr>
        <p:spPr>
          <a:xfrm>
            <a:off x="6499865" y="3900691"/>
            <a:ext cx="4818110" cy="830995"/>
          </a:xfrm>
          <a:prstGeom prst="rect">
            <a:avLst/>
          </a:prstGeom>
          <a:no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per capita FY 2022 NTA based on the 2020 Census of Population of the PSA </a:t>
            </a:r>
          </a:p>
        </p:txBody>
      </p:sp>
      <p:sp>
        <p:nvSpPr>
          <p:cNvPr id="36" name="TextBox 35">
            <a:extLst>
              <a:ext uri="{FF2B5EF4-FFF2-40B4-BE49-F238E27FC236}">
                <a16:creationId xmlns="" xmlns:a16="http://schemas.microsoft.com/office/drawing/2014/main" id="{944EBB8D-0CAA-449B-944E-D6C87A25409F}"/>
              </a:ext>
            </a:extLst>
          </p:cNvPr>
          <p:cNvSpPr txBox="1"/>
          <p:nvPr/>
        </p:nvSpPr>
        <p:spPr>
          <a:xfrm flipH="1">
            <a:off x="8017380" y="2431875"/>
            <a:ext cx="1932710" cy="1323439"/>
          </a:xfrm>
          <a:prstGeom prst="rect">
            <a:avLst/>
          </a:prstGeom>
          <a:noFill/>
        </p:spPr>
        <p:txBody>
          <a:bodyPr wrap="square" rtlCol="0">
            <a:spAutoFit/>
          </a:bodyPr>
          <a:lstStyle/>
          <a:p>
            <a:r>
              <a:rPr lang="en-US" sz="8000" dirty="0">
                <a:latin typeface="Franklin Gothic Medium Cond" panose="020B0606030402020204" pitchFamily="34" charset="0"/>
                <a:cs typeface="Calibri" panose="020F0502020204030204" pitchFamily="34" charset="0"/>
              </a:rPr>
              <a:t>50%</a:t>
            </a:r>
            <a:endParaRPr lang="en-PH" sz="8000" dirty="0">
              <a:latin typeface="Franklin Gothic Medium Cond" panose="020B0606030402020204" pitchFamily="34" charset="0"/>
              <a:cs typeface="Calibri" panose="020F0502020204030204" pitchFamily="34" charset="0"/>
            </a:endParaRPr>
          </a:p>
        </p:txBody>
      </p:sp>
      <p:sp>
        <p:nvSpPr>
          <p:cNvPr id="12" name="Rectangle 11">
            <a:extLst>
              <a:ext uri="{FF2B5EF4-FFF2-40B4-BE49-F238E27FC236}">
                <a16:creationId xmlns="" xmlns:a16="http://schemas.microsoft.com/office/drawing/2014/main" id="{F0B39001-F8CA-4A9A-B458-5C19169179B6}"/>
              </a:ext>
            </a:extLst>
          </p:cNvPr>
          <p:cNvSpPr/>
          <p:nvPr/>
        </p:nvSpPr>
        <p:spPr>
          <a:xfrm>
            <a:off x="99868" y="5369947"/>
            <a:ext cx="3305484" cy="1377694"/>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 name="TextBox 3">
            <a:extLst>
              <a:ext uri="{FF2B5EF4-FFF2-40B4-BE49-F238E27FC236}">
                <a16:creationId xmlns="" xmlns:a16="http://schemas.microsoft.com/office/drawing/2014/main" id="{BD695089-5CA1-47A5-841F-3C409DB1506B}"/>
              </a:ext>
            </a:extLst>
          </p:cNvPr>
          <p:cNvSpPr txBox="1"/>
          <p:nvPr/>
        </p:nvSpPr>
        <p:spPr>
          <a:xfrm flipH="1">
            <a:off x="208013" y="6218045"/>
            <a:ext cx="11209714" cy="584775"/>
          </a:xfrm>
          <a:prstGeom prst="rect">
            <a:avLst/>
          </a:prstGeom>
          <a:noFill/>
        </p:spPr>
        <p:txBody>
          <a:bodyPr wrap="square" rtlCol="0">
            <a:spAutoFit/>
          </a:bodyPr>
          <a:lstStyle/>
          <a:p>
            <a:r>
              <a:rPr lang="en-US" sz="1600" dirty="0">
                <a:latin typeface="Franklin Gothic Medium Cond" panose="020B0606030402020204" pitchFamily="34" charset="0"/>
              </a:rPr>
              <a:t>*The LGUs in the BARMM shall not be included in the allocation of the FY 2022 LGSF-GEF.</a:t>
            </a:r>
            <a:endParaRPr lang="en-PH" sz="1600" dirty="0">
              <a:latin typeface="Franklin Gothic Medium Cond" panose="020B0606030402020204" pitchFamily="34" charset="0"/>
            </a:endParaRPr>
          </a:p>
          <a:p>
            <a:endParaRPr lang="en-PH" sz="1600" dirty="0">
              <a:latin typeface="Franklin Gothic Medium Cond" panose="020B0606030402020204" pitchFamily="34" charset="0"/>
            </a:endParaRPr>
          </a:p>
        </p:txBody>
      </p:sp>
    </p:spTree>
    <p:extLst>
      <p:ext uri="{BB962C8B-B14F-4D97-AF65-F5344CB8AC3E}">
        <p14:creationId xmlns:p14="http://schemas.microsoft.com/office/powerpoint/2010/main" val="4825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2" grpId="0"/>
      <p:bldP spid="34" grpId="0" animBg="1"/>
      <p:bldP spid="3" grpId="0"/>
      <p:bldP spid="35" grpId="0"/>
      <p:bldP spid="36"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s://lh3.googleusercontent.com/Yqyh-T16Sc00nrrYVb_vgnobjADKWFN9z0j4qJdtmeFFq4vRxuG02SdiPTyyshkOVIwz0-KOsGjN-pB79QGkvRTLykM-rQ1NseQCAesQnfCmwvZqSLEjAA9D-mAzLUhEBXcPkN2X">
            <a:extLst>
              <a:ext uri="{FF2B5EF4-FFF2-40B4-BE49-F238E27FC236}">
                <a16:creationId xmlns="" xmlns:a16="http://schemas.microsoft.com/office/drawing/2014/main" id="{204E740E-6013-4923-9424-9B5203539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9">
            <a:extLst>
              <a:ext uri="{FF2B5EF4-FFF2-40B4-BE49-F238E27FC236}">
                <a16:creationId xmlns="" xmlns:a16="http://schemas.microsoft.com/office/drawing/2014/main" id="{E6223A27-DD69-4940-88F2-7A80C7869C43}"/>
              </a:ext>
            </a:extLst>
          </p:cNvPr>
          <p:cNvGraphicFramePr/>
          <p:nvPr/>
        </p:nvGraphicFramePr>
        <p:xfrm>
          <a:off x="4876807" y="2602353"/>
          <a:ext cx="6726614" cy="2944368"/>
        </p:xfrm>
        <a:graphic>
          <a:graphicData uri="http://schemas.openxmlformats.org/drawingml/2006/table">
            <a:tbl>
              <a:tblPr/>
              <a:tblGrid>
                <a:gridCol w="2343784">
                  <a:extLst>
                    <a:ext uri="{9D8B030D-6E8A-4147-A177-3AD203B41FA5}">
                      <a16:colId xmlns="" xmlns:a16="http://schemas.microsoft.com/office/drawing/2014/main" val="20000"/>
                    </a:ext>
                  </a:extLst>
                </a:gridCol>
                <a:gridCol w="1954079">
                  <a:extLst>
                    <a:ext uri="{9D8B030D-6E8A-4147-A177-3AD203B41FA5}">
                      <a16:colId xmlns="" xmlns:a16="http://schemas.microsoft.com/office/drawing/2014/main" val="20002"/>
                    </a:ext>
                  </a:extLst>
                </a:gridCol>
                <a:gridCol w="2428751">
                  <a:extLst>
                    <a:ext uri="{9D8B030D-6E8A-4147-A177-3AD203B41FA5}">
                      <a16:colId xmlns="" xmlns:a16="http://schemas.microsoft.com/office/drawing/2014/main" val="1435174084"/>
                    </a:ext>
                  </a:extLst>
                </a:gridCol>
              </a:tblGrid>
              <a:tr h="453429">
                <a:tc>
                  <a:txBody>
                    <a:bodyPr/>
                    <a:lstStyle/>
                    <a:p>
                      <a:pPr algn="ctr">
                        <a:lnSpc>
                          <a:spcPct val="115000"/>
                        </a:lnSpc>
                        <a:defRPr sz="1800"/>
                      </a:pPr>
                      <a:r>
                        <a:rPr lang="en-US" sz="2400" b="1" dirty="0">
                          <a:latin typeface="Franklin Gothic Medium Cond" panose="020B0606030402020204" pitchFamily="34" charset="0"/>
                          <a:ea typeface="Franklin Gothic Medium Cond"/>
                          <a:cs typeface="Franklin Gothic Medium Cond"/>
                          <a:sym typeface="Franklin Gothic Medium Cond"/>
                        </a:rPr>
                        <a:t>LEVEL OF LGU</a:t>
                      </a:r>
                    </a:p>
                  </a:txBody>
                  <a:tcPr marL="0" marR="0" marT="0" marB="0" anchor="ctr" horzOverflow="overflow">
                    <a:noFill/>
                  </a:tcPr>
                </a:tc>
                <a:tc>
                  <a:txBody>
                    <a:bodyPr/>
                    <a:lstStyle/>
                    <a:p>
                      <a:pPr algn="ctr">
                        <a:lnSpc>
                          <a:spcPct val="115000"/>
                        </a:lnSpc>
                        <a:defRPr sz="1800"/>
                      </a:pPr>
                      <a:r>
                        <a:rPr lang="en-US" sz="2400" b="1" dirty="0">
                          <a:latin typeface="Franklin Gothic Medium Cond" panose="020B0606030402020204" pitchFamily="34" charset="0"/>
                          <a:ea typeface="Franklin Gothic Medium Cond"/>
                          <a:cs typeface="Franklin Gothic Medium Cond"/>
                          <a:sym typeface="Franklin Gothic Medium Cond"/>
                        </a:rPr>
                        <a:t>% ALLOCATION</a:t>
                      </a:r>
                    </a:p>
                  </a:txBody>
                  <a:tcPr marL="0" marR="0" marT="0" marB="0" anchor="ctr" horzOverflow="overflow">
                    <a:noFill/>
                  </a:tcPr>
                </a:tc>
                <a:tc>
                  <a:txBody>
                    <a:bodyPr/>
                    <a:lstStyle/>
                    <a:p>
                      <a:pPr algn="ctr">
                        <a:lnSpc>
                          <a:spcPct val="115000"/>
                        </a:lnSpc>
                        <a:defRPr sz="1800"/>
                      </a:pPr>
                      <a:r>
                        <a:rPr lang="en-US" sz="2400" b="1" dirty="0">
                          <a:latin typeface="Franklin Gothic Medium Cond" panose="020B0606030402020204" pitchFamily="34" charset="0"/>
                          <a:ea typeface="Franklin Gothic Medium Cond"/>
                          <a:cs typeface="Franklin Gothic Medium Cond"/>
                          <a:sym typeface="Franklin Gothic Medium Cond"/>
                        </a:rPr>
                        <a:t>ALLOCATION</a:t>
                      </a:r>
                    </a:p>
                    <a:p>
                      <a:pPr algn="ctr">
                        <a:lnSpc>
                          <a:spcPct val="115000"/>
                        </a:lnSpc>
                        <a:defRPr sz="1800"/>
                      </a:pPr>
                      <a:r>
                        <a:rPr lang="en-US" sz="2400" b="1" dirty="0">
                          <a:latin typeface="Franklin Gothic Medium Cond" panose="020B0606030402020204" pitchFamily="34" charset="0"/>
                          <a:ea typeface="Franklin Gothic Medium Cond"/>
                          <a:cs typeface="Franklin Gothic Medium Cond"/>
                          <a:sym typeface="Franklin Gothic Medium Cond"/>
                        </a:rPr>
                        <a:t>(</a:t>
                      </a:r>
                      <a:r>
                        <a:rPr lang="en-US" sz="2400" b="1" dirty="0" err="1">
                          <a:latin typeface="Franklin Gothic Medium Cond" panose="020B0606030402020204" pitchFamily="34" charset="0"/>
                          <a:ea typeface="Franklin Gothic Medium Cond"/>
                          <a:cs typeface="Franklin Gothic Medium Cond"/>
                          <a:sym typeface="Franklin Gothic Medium Cond"/>
                        </a:rPr>
                        <a:t>PhP</a:t>
                      </a:r>
                      <a:r>
                        <a:rPr lang="en-US" sz="2400" b="1" dirty="0">
                          <a:latin typeface="Franklin Gothic Medium Cond" panose="020B0606030402020204" pitchFamily="34" charset="0"/>
                          <a:ea typeface="Franklin Gothic Medium Cond"/>
                          <a:cs typeface="Franklin Gothic Medium Cond"/>
                          <a:sym typeface="Franklin Gothic Medium Cond"/>
                        </a:rPr>
                        <a:t>)</a:t>
                      </a:r>
                    </a:p>
                  </a:txBody>
                  <a:tcPr marL="0" marR="0" marT="0" marB="0" anchor="ctr" horzOverflow="overflow">
                    <a:noFill/>
                  </a:tcPr>
                </a:tc>
                <a:extLst>
                  <a:ext uri="{0D108BD9-81ED-4DB2-BD59-A6C34878D82A}">
                    <a16:rowId xmlns="" xmlns:a16="http://schemas.microsoft.com/office/drawing/2014/main" val="10000"/>
                  </a:ext>
                </a:extLst>
              </a:tr>
              <a:tr h="216820">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Provinces</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10%</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125 Million</a:t>
                      </a:r>
                    </a:p>
                  </a:txBody>
                  <a:tcPr marL="0" marR="0" marT="0" marB="0" horzOverflow="overflow">
                    <a:noFill/>
                  </a:tcPr>
                </a:tc>
                <a:extLst>
                  <a:ext uri="{0D108BD9-81ED-4DB2-BD59-A6C34878D82A}">
                    <a16:rowId xmlns="" xmlns:a16="http://schemas.microsoft.com/office/drawing/2014/main" val="10001"/>
                  </a:ext>
                </a:extLst>
              </a:tr>
              <a:tr h="216820">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Cities</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10%</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125 Million</a:t>
                      </a:r>
                    </a:p>
                  </a:txBody>
                  <a:tcPr marL="0" marR="0" marT="0" marB="0" horzOverflow="overflow">
                    <a:noFill/>
                  </a:tcPr>
                </a:tc>
                <a:extLst>
                  <a:ext uri="{0D108BD9-81ED-4DB2-BD59-A6C34878D82A}">
                    <a16:rowId xmlns="" xmlns:a16="http://schemas.microsoft.com/office/drawing/2014/main" val="10002"/>
                  </a:ext>
                </a:extLst>
              </a:tr>
              <a:tr h="216820">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Municipalities</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70%</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875 Million</a:t>
                      </a:r>
                    </a:p>
                  </a:txBody>
                  <a:tcPr marL="0" marR="0" marT="0" marB="0" horzOverflow="overflow">
                    <a:noFill/>
                  </a:tcPr>
                </a:tc>
                <a:extLst>
                  <a:ext uri="{0D108BD9-81ED-4DB2-BD59-A6C34878D82A}">
                    <a16:rowId xmlns="" xmlns:a16="http://schemas.microsoft.com/office/drawing/2014/main" val="10003"/>
                  </a:ext>
                </a:extLst>
              </a:tr>
              <a:tr h="216820">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GIDA Barangays</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10%</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125 Million</a:t>
                      </a:r>
                    </a:p>
                  </a:txBody>
                  <a:tcPr marL="0" marR="0" marT="0" marB="0" horzOverflow="overflow">
                    <a:noFill/>
                  </a:tcPr>
                </a:tc>
                <a:extLst>
                  <a:ext uri="{0D108BD9-81ED-4DB2-BD59-A6C34878D82A}">
                    <a16:rowId xmlns="" xmlns:a16="http://schemas.microsoft.com/office/drawing/2014/main" val="4167235095"/>
                  </a:ext>
                </a:extLst>
              </a:tr>
              <a:tr h="216820">
                <a:tc>
                  <a:txBody>
                    <a:bodyPr/>
                    <a:lstStyle/>
                    <a:p>
                      <a:pPr algn="ctr">
                        <a:lnSpc>
                          <a:spcPct val="115000"/>
                        </a:lnSpc>
                        <a:spcBef>
                          <a:spcPts val="200"/>
                        </a:spcBef>
                        <a:defRPr sz="1800"/>
                      </a:pPr>
                      <a:r>
                        <a:rPr lang="en-US" sz="2400" b="1" dirty="0">
                          <a:latin typeface="Franklin Gothic Medium Cond" panose="020B0606030402020204" pitchFamily="34" charset="0"/>
                          <a:ea typeface="Franklin Gothic Book"/>
                          <a:cs typeface="Franklin Gothic Book"/>
                          <a:sym typeface="Franklin Gothic Book"/>
                        </a:rPr>
                        <a:t>Total</a:t>
                      </a:r>
                    </a:p>
                  </a:txBody>
                  <a:tcPr marL="0" marR="0" marT="0" marB="0" horzOverflow="overflow">
                    <a:noFill/>
                  </a:tcPr>
                </a:tc>
                <a:tc>
                  <a:txBody>
                    <a:bodyPr/>
                    <a:lstStyle/>
                    <a:p>
                      <a:pPr algn="ctr">
                        <a:lnSpc>
                          <a:spcPct val="115000"/>
                        </a:lnSpc>
                        <a:defRPr sz="1800"/>
                      </a:pPr>
                      <a:r>
                        <a:rPr lang="en-US" sz="2400" b="1" dirty="0">
                          <a:latin typeface="Franklin Gothic Medium Cond" panose="020B0606030402020204" pitchFamily="34" charset="0"/>
                          <a:ea typeface="Franklin Gothic Book"/>
                          <a:cs typeface="Franklin Gothic Book"/>
                          <a:sym typeface="Franklin Gothic Book"/>
                        </a:rPr>
                        <a:t>100%</a:t>
                      </a:r>
                    </a:p>
                  </a:txBody>
                  <a:tcPr marL="0" marR="0" marT="0" marB="0" horzOverflow="overflow">
                    <a:noFill/>
                  </a:tcPr>
                </a:tc>
                <a:tc>
                  <a:txBody>
                    <a:bodyPr/>
                    <a:lstStyle/>
                    <a:p>
                      <a:pPr algn="ctr">
                        <a:lnSpc>
                          <a:spcPct val="115000"/>
                        </a:lnSpc>
                        <a:defRPr sz="1800"/>
                      </a:pPr>
                      <a:r>
                        <a:rPr lang="en-US" sz="2400" b="1" dirty="0" err="1">
                          <a:latin typeface="Franklin Gothic Medium Cond" panose="020B0606030402020204" pitchFamily="34" charset="0"/>
                          <a:ea typeface="Franklin Gothic Book"/>
                          <a:cs typeface="Franklin Gothic Book"/>
                          <a:sym typeface="Franklin Gothic Book"/>
                        </a:rPr>
                        <a:t>PhP</a:t>
                      </a:r>
                      <a:r>
                        <a:rPr lang="en-US" sz="2400" b="1" dirty="0">
                          <a:latin typeface="Franklin Gothic Medium Cond" panose="020B0606030402020204" pitchFamily="34" charset="0"/>
                          <a:ea typeface="Franklin Gothic Book"/>
                          <a:cs typeface="Franklin Gothic Book"/>
                          <a:sym typeface="Franklin Gothic Book"/>
                        </a:rPr>
                        <a:t> 1.25 B</a:t>
                      </a:r>
                    </a:p>
                  </a:txBody>
                  <a:tcPr marL="0" marR="0" marT="0" marB="0" horzOverflow="overflow">
                    <a:noFill/>
                  </a:tcPr>
                </a:tc>
                <a:extLst>
                  <a:ext uri="{0D108BD9-81ED-4DB2-BD59-A6C34878D82A}">
                    <a16:rowId xmlns="" xmlns:a16="http://schemas.microsoft.com/office/drawing/2014/main" val="10005"/>
                  </a:ext>
                </a:extLst>
              </a:tr>
            </a:tbl>
          </a:graphicData>
        </a:graphic>
      </p:graphicFrame>
      <p:sp>
        <p:nvSpPr>
          <p:cNvPr id="11" name="TextBox 10">
            <a:extLst>
              <a:ext uri="{FF2B5EF4-FFF2-40B4-BE49-F238E27FC236}">
                <a16:creationId xmlns="" xmlns:a16="http://schemas.microsoft.com/office/drawing/2014/main" id="{826EBFCC-BB00-4C38-9BF1-26D79474CE6A}"/>
              </a:ext>
            </a:extLst>
          </p:cNvPr>
          <p:cNvSpPr txBox="1"/>
          <p:nvPr/>
        </p:nvSpPr>
        <p:spPr>
          <a:xfrm flipH="1">
            <a:off x="4815565" y="5477635"/>
            <a:ext cx="5628862" cy="276999"/>
          </a:xfrm>
          <a:prstGeom prst="rect">
            <a:avLst/>
          </a:prstGeom>
          <a:noFill/>
        </p:spPr>
        <p:txBody>
          <a:bodyPr wrap="square" rtlCol="0">
            <a:spAutoFit/>
          </a:bodyPr>
          <a:lstStyle/>
          <a:p>
            <a:pPr algn="just"/>
            <a:r>
              <a:rPr lang="en-US" baseline="30000" dirty="0">
                <a:latin typeface="Franklin Gothic Medium Cond" panose="020B0606030402020204" pitchFamily="34" charset="0"/>
              </a:rPr>
              <a:t>*The LGUs in the BARMM shall not be included in the allocation of the FY 2022 LGSF-GEF.</a:t>
            </a:r>
          </a:p>
        </p:txBody>
      </p:sp>
      <p:sp>
        <p:nvSpPr>
          <p:cNvPr id="18" name="Rectangle 17">
            <a:extLst>
              <a:ext uri="{FF2B5EF4-FFF2-40B4-BE49-F238E27FC236}">
                <a16:creationId xmlns="" xmlns:a16="http://schemas.microsoft.com/office/drawing/2014/main" id="{C1F32D00-4858-4638-BD68-FE0B1A5BBA54}"/>
              </a:ext>
            </a:extLst>
          </p:cNvPr>
          <p:cNvSpPr/>
          <p:nvPr/>
        </p:nvSpPr>
        <p:spPr>
          <a:xfrm>
            <a:off x="99868" y="5369947"/>
            <a:ext cx="3305484" cy="1377694"/>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mc:AlternateContent xmlns:mc="http://schemas.openxmlformats.org/markup-compatibility/2006">
        <mc:Choice xmlns="" xmlns:cx1="http://schemas.microsoft.com/office/drawing/2015/9/8/chartex" Requires="cx1">
          <p:graphicFrame>
            <p:nvGraphicFramePr>
              <p:cNvPr id="16" name="Chart 15">
                <a:extLst>
                  <a:ext uri="{FF2B5EF4-FFF2-40B4-BE49-F238E27FC236}">
                    <a16:creationId xmlns:a16="http://schemas.microsoft.com/office/drawing/2014/main" id="{435FEFD8-5001-41EE-8702-5FB8DDA70189}"/>
                  </a:ext>
                </a:extLst>
              </p:cNvPr>
              <p:cNvGraphicFramePr/>
              <p:nvPr/>
            </p:nvGraphicFramePr>
            <p:xfrm>
              <a:off x="-58527" y="1947640"/>
              <a:ext cx="5136832" cy="4043483"/>
            </p:xfrm>
            <a:graphic>
              <a:graphicData uri="http://schemas.microsoft.com/office/drawing/2014/chartex">
                <cx:chart xmlns:cx="http://schemas.microsoft.com/office/drawing/2014/chartex" xmlns:r="http://schemas.openxmlformats.org/officeDocument/2006/relationships" r:id="rId4"/>
              </a:graphicData>
            </a:graphic>
          </p:graphicFrame>
        </mc:Choice>
        <mc:Fallback>
          <p:pic>
            <p:nvPicPr>
              <p:cNvPr id="16" name="Chart 15">
                <a:extLst>
                  <a:ext uri="{FF2B5EF4-FFF2-40B4-BE49-F238E27FC236}">
                    <a16:creationId xmlns:a16="http://schemas.microsoft.com/office/drawing/2014/main" xmlns="" xmlns:cx1="http://schemas.microsoft.com/office/drawing/2015/9/8/chartex" id="{435FEFD8-5001-41EE-8702-5FB8DDA70189}"/>
                  </a:ext>
                </a:extLst>
              </p:cNvPr>
              <p:cNvPicPr>
                <a:picLocks noGrp="1" noRot="1" noChangeAspect="1" noMove="1" noResize="1" noEditPoints="1" noAdjustHandles="1" noChangeArrowheads="1" noChangeShapeType="1"/>
              </p:cNvPicPr>
              <p:nvPr/>
            </p:nvPicPr>
            <p:blipFill>
              <a:blip r:embed="rId5"/>
              <a:stretch>
                <a:fillRect/>
              </a:stretch>
            </p:blipFill>
            <p:spPr>
              <a:xfrm>
                <a:off x="-58527" y="1947640"/>
                <a:ext cx="5136832" cy="4043483"/>
              </a:xfrm>
              <a:prstGeom prst="rect">
                <a:avLst/>
              </a:prstGeom>
            </p:spPr>
          </p:pic>
        </mc:Fallback>
      </mc:AlternateContent>
      <p:sp>
        <p:nvSpPr>
          <p:cNvPr id="19" name="Title 4">
            <a:extLst>
              <a:ext uri="{FF2B5EF4-FFF2-40B4-BE49-F238E27FC236}">
                <a16:creationId xmlns="" xmlns:a16="http://schemas.microsoft.com/office/drawing/2014/main" id="{CC05886C-C5D0-4608-A778-2DAF34FD9911}"/>
              </a:ext>
            </a:extLst>
          </p:cNvPr>
          <p:cNvSpPr txBox="1">
            <a:spLocks/>
          </p:cNvSpPr>
          <p:nvPr/>
        </p:nvSpPr>
        <p:spPr>
          <a:xfrm>
            <a:off x="152400" y="486254"/>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atin typeface="Franklin Gothic Demi Cond"/>
                <a:cs typeface="Times New Roman"/>
              </a:rPr>
              <a:t>ALLOCATION CRITERIA</a:t>
            </a:r>
          </a:p>
        </p:txBody>
      </p:sp>
    </p:spTree>
    <p:extLst>
      <p:ext uri="{BB962C8B-B14F-4D97-AF65-F5344CB8AC3E}">
        <p14:creationId xmlns:p14="http://schemas.microsoft.com/office/powerpoint/2010/main" val="87569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s://lh3.googleusercontent.com/Yqyh-T16Sc00nrrYVb_vgnobjADKWFN9z0j4qJdtmeFFq4vRxuG02SdiPTyyshkOVIwz0-KOsGjN-pB79QGkvRTLykM-rQ1NseQCAesQnfCmwvZqSLEjAA9D-mAzLUhEBXcPkN2X">
            <a:extLst>
              <a:ext uri="{FF2B5EF4-FFF2-40B4-BE49-F238E27FC236}">
                <a16:creationId xmlns="" xmlns:a16="http://schemas.microsoft.com/office/drawing/2014/main" id="{204E740E-6013-4923-9424-9B5203539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 xmlns:a16="http://schemas.microsoft.com/office/drawing/2014/main" id="{AA3A0CFA-59B3-4CB9-8393-0F1C1DC59FC6}"/>
              </a:ext>
            </a:extLst>
          </p:cNvPr>
          <p:cNvSpPr/>
          <p:nvPr/>
        </p:nvSpPr>
        <p:spPr>
          <a:xfrm>
            <a:off x="84102" y="5369947"/>
            <a:ext cx="3305484" cy="1377694"/>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Title 4">
            <a:extLst>
              <a:ext uri="{FF2B5EF4-FFF2-40B4-BE49-F238E27FC236}">
                <a16:creationId xmlns="" xmlns:a16="http://schemas.microsoft.com/office/drawing/2014/main" id="{855CFD8B-790B-4928-986E-8A513B3776DE}"/>
              </a:ext>
            </a:extLst>
          </p:cNvPr>
          <p:cNvSpPr txBox="1">
            <a:spLocks/>
          </p:cNvSpPr>
          <p:nvPr/>
        </p:nvSpPr>
        <p:spPr>
          <a:xfrm>
            <a:off x="152400" y="698123"/>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BENEFICIARY LGUs</a:t>
            </a:r>
          </a:p>
        </p:txBody>
      </p:sp>
      <p:graphicFrame>
        <p:nvGraphicFramePr>
          <p:cNvPr id="2" name="Table 1">
            <a:extLst>
              <a:ext uri="{FF2B5EF4-FFF2-40B4-BE49-F238E27FC236}">
                <a16:creationId xmlns="" xmlns:a16="http://schemas.microsoft.com/office/drawing/2014/main" id="{5245AF6E-7776-43A4-A5AA-285963E96BC7}"/>
              </a:ext>
            </a:extLst>
          </p:cNvPr>
          <p:cNvGraphicFramePr>
            <a:graphicFrameLocks noGrp="1"/>
          </p:cNvGraphicFramePr>
          <p:nvPr/>
        </p:nvGraphicFramePr>
        <p:xfrm>
          <a:off x="446049" y="2191622"/>
          <a:ext cx="11262731" cy="3833225"/>
        </p:xfrm>
        <a:graphic>
          <a:graphicData uri="http://schemas.openxmlformats.org/drawingml/2006/table">
            <a:tbl>
              <a:tblPr firstRow="1" bandRow="1">
                <a:tableStyleId>{5940675A-B579-460E-94D1-54222C63F5DA}</a:tableStyleId>
              </a:tblPr>
              <a:tblGrid>
                <a:gridCol w="2159821">
                  <a:extLst>
                    <a:ext uri="{9D8B030D-6E8A-4147-A177-3AD203B41FA5}">
                      <a16:colId xmlns="" xmlns:a16="http://schemas.microsoft.com/office/drawing/2014/main" val="1904452736"/>
                    </a:ext>
                  </a:extLst>
                </a:gridCol>
                <a:gridCol w="2412179">
                  <a:extLst>
                    <a:ext uri="{9D8B030D-6E8A-4147-A177-3AD203B41FA5}">
                      <a16:colId xmlns="" xmlns:a16="http://schemas.microsoft.com/office/drawing/2014/main" val="2368621742"/>
                    </a:ext>
                  </a:extLst>
                </a:gridCol>
                <a:gridCol w="1315844">
                  <a:extLst>
                    <a:ext uri="{9D8B030D-6E8A-4147-A177-3AD203B41FA5}">
                      <a16:colId xmlns="" xmlns:a16="http://schemas.microsoft.com/office/drawing/2014/main" val="280664262"/>
                    </a:ext>
                  </a:extLst>
                </a:gridCol>
                <a:gridCol w="1828800">
                  <a:extLst>
                    <a:ext uri="{9D8B030D-6E8A-4147-A177-3AD203B41FA5}">
                      <a16:colId xmlns="" xmlns:a16="http://schemas.microsoft.com/office/drawing/2014/main" val="2858611813"/>
                    </a:ext>
                  </a:extLst>
                </a:gridCol>
                <a:gridCol w="1668965">
                  <a:extLst>
                    <a:ext uri="{9D8B030D-6E8A-4147-A177-3AD203B41FA5}">
                      <a16:colId xmlns="" xmlns:a16="http://schemas.microsoft.com/office/drawing/2014/main" val="3523049365"/>
                    </a:ext>
                  </a:extLst>
                </a:gridCol>
                <a:gridCol w="1877122">
                  <a:extLst>
                    <a:ext uri="{9D8B030D-6E8A-4147-A177-3AD203B41FA5}">
                      <a16:colId xmlns="" xmlns:a16="http://schemas.microsoft.com/office/drawing/2014/main" val="1910176021"/>
                    </a:ext>
                  </a:extLst>
                </a:gridCol>
              </a:tblGrid>
              <a:tr h="572750">
                <a:tc rowSpan="2">
                  <a:txBody>
                    <a:bodyPr/>
                    <a:lstStyle/>
                    <a:p>
                      <a:pPr algn="ctr"/>
                      <a:r>
                        <a:rPr lang="en-US" sz="2200" b="1" dirty="0">
                          <a:latin typeface="Tahoma" panose="020B0604030504040204" pitchFamily="34" charset="0"/>
                          <a:ea typeface="Tahoma" panose="020B0604030504040204" pitchFamily="34" charset="0"/>
                          <a:cs typeface="Tahoma" panose="020B0604030504040204" pitchFamily="34" charset="0"/>
                        </a:rPr>
                        <a:t>LGU Level</a:t>
                      </a:r>
                      <a:endParaRPr lang="en-PH" sz="2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c rowSpan="2">
                  <a:txBody>
                    <a:bodyPr/>
                    <a:lstStyle/>
                    <a:p>
                      <a:pPr algn="ctr"/>
                      <a:r>
                        <a:rPr lang="en-US" sz="2200" b="1" dirty="0">
                          <a:latin typeface="Tahoma" panose="020B0604030504040204" pitchFamily="34" charset="0"/>
                          <a:ea typeface="Tahoma" panose="020B0604030504040204" pitchFamily="34" charset="0"/>
                          <a:cs typeface="Tahoma" panose="020B0604030504040204" pitchFamily="34" charset="0"/>
                        </a:rPr>
                        <a:t>Income Bracket</a:t>
                      </a:r>
                      <a:endParaRPr lang="en-PH" sz="2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c rowSpan="2">
                  <a:txBody>
                    <a:bodyPr/>
                    <a:lstStyle/>
                    <a:p>
                      <a:pPr algn="ctr"/>
                      <a:r>
                        <a:rPr lang="en-US" sz="2200" b="1" dirty="0">
                          <a:latin typeface="Tahoma" panose="020B0604030504040204" pitchFamily="34" charset="0"/>
                          <a:ea typeface="Tahoma" panose="020B0604030504040204" pitchFamily="34" charset="0"/>
                          <a:cs typeface="Tahoma" panose="020B0604030504040204" pitchFamily="34" charset="0"/>
                        </a:rPr>
                        <a:t>No. of LGUs</a:t>
                      </a:r>
                      <a:endParaRPr lang="en-PH" sz="2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c gridSpan="3">
                  <a:txBody>
                    <a:bodyPr/>
                    <a:lstStyle/>
                    <a:p>
                      <a:pPr algn="ctr"/>
                      <a:r>
                        <a:rPr lang="en-US" sz="2200" b="1" dirty="0">
                          <a:latin typeface="Tahoma" panose="020B0604030504040204" pitchFamily="34" charset="0"/>
                          <a:ea typeface="Tahoma" panose="020B0604030504040204" pitchFamily="34" charset="0"/>
                          <a:cs typeface="Tahoma" panose="020B0604030504040204" pitchFamily="34" charset="0"/>
                        </a:rPr>
                        <a:t>Allocation (PhP)</a:t>
                      </a:r>
                      <a:endParaRPr lang="en-PH" sz="2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c hMerge="1">
                  <a:txBody>
                    <a:bodyPr/>
                    <a:lstStyle/>
                    <a:p>
                      <a:endParaRPr lang="en-PH" dirty="0"/>
                    </a:p>
                  </a:txBody>
                  <a:tcPr/>
                </a:tc>
                <a:tc hMerge="1">
                  <a:txBody>
                    <a:bodyPr/>
                    <a:lstStyle/>
                    <a:p>
                      <a:endParaRPr lang="en-PH" dirty="0"/>
                    </a:p>
                  </a:txBody>
                  <a:tcPr/>
                </a:tc>
                <a:extLst>
                  <a:ext uri="{0D108BD9-81ED-4DB2-BD59-A6C34878D82A}">
                    <a16:rowId xmlns="" xmlns:a16="http://schemas.microsoft.com/office/drawing/2014/main" val="1840194177"/>
                  </a:ext>
                </a:extLst>
              </a:tr>
              <a:tr h="536385">
                <a:tc vMerge="1">
                  <a:txBody>
                    <a:bodyPr/>
                    <a:lstStyle/>
                    <a:p>
                      <a:endParaRPr lang="en-PH" dirty="0">
                        <a:latin typeface="Tahoma" panose="020B0604030504040204" pitchFamily="34" charset="0"/>
                        <a:ea typeface="Tahoma" panose="020B0604030504040204" pitchFamily="34" charset="0"/>
                        <a:cs typeface="Tahoma" panose="020B0604030504040204" pitchFamily="34" charset="0"/>
                      </a:endParaRPr>
                    </a:p>
                  </a:txBody>
                  <a:tcPr/>
                </a:tc>
                <a:tc vMerge="1">
                  <a:txBody>
                    <a:bodyPr/>
                    <a:lstStyle/>
                    <a:p>
                      <a:endParaRPr lang="en-PH" dirty="0">
                        <a:latin typeface="Tahoma" panose="020B0604030504040204" pitchFamily="34" charset="0"/>
                        <a:ea typeface="Tahoma" panose="020B0604030504040204" pitchFamily="34" charset="0"/>
                        <a:cs typeface="Tahoma" panose="020B0604030504040204" pitchFamily="34" charset="0"/>
                      </a:endParaRPr>
                    </a:p>
                  </a:txBody>
                  <a:tcPr/>
                </a:tc>
                <a:tc vMerge="1">
                  <a:txBody>
                    <a:bodyPr/>
                    <a:lstStyle/>
                    <a:p>
                      <a:endParaRPr lang="en-PH"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2200" b="1" dirty="0">
                          <a:latin typeface="Tahoma" panose="020B0604030504040204" pitchFamily="34" charset="0"/>
                          <a:ea typeface="Tahoma" panose="020B0604030504040204" pitchFamily="34" charset="0"/>
                          <a:cs typeface="Tahoma" panose="020B0604030504040204" pitchFamily="34" charset="0"/>
                        </a:rPr>
                        <a:t>Min</a:t>
                      </a:r>
                      <a:endParaRPr lang="en-PH" sz="2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c>
                  <a:txBody>
                    <a:bodyPr/>
                    <a:lstStyle/>
                    <a:p>
                      <a:pPr algn="ctr"/>
                      <a:r>
                        <a:rPr lang="en-US" sz="2200" b="1" dirty="0">
                          <a:latin typeface="Tahoma" panose="020B0604030504040204" pitchFamily="34" charset="0"/>
                          <a:ea typeface="Tahoma" panose="020B0604030504040204" pitchFamily="34" charset="0"/>
                          <a:cs typeface="Tahoma" panose="020B0604030504040204" pitchFamily="34" charset="0"/>
                        </a:rPr>
                        <a:t>Max</a:t>
                      </a:r>
                      <a:endParaRPr lang="en-PH" sz="2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c>
                  <a:txBody>
                    <a:bodyPr/>
                    <a:lstStyle/>
                    <a:p>
                      <a:pPr algn="ctr"/>
                      <a:r>
                        <a:rPr lang="en-US" sz="2200" b="1" dirty="0">
                          <a:latin typeface="Tahoma" panose="020B0604030504040204" pitchFamily="34" charset="0"/>
                          <a:ea typeface="Tahoma" panose="020B0604030504040204" pitchFamily="34" charset="0"/>
                          <a:cs typeface="Tahoma" panose="020B0604030504040204" pitchFamily="34" charset="0"/>
                        </a:rPr>
                        <a:t>Average</a:t>
                      </a:r>
                      <a:endParaRPr lang="en-PH" sz="2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extLst>
                  <a:ext uri="{0D108BD9-81ED-4DB2-BD59-A6C34878D82A}">
                    <a16:rowId xmlns="" xmlns:a16="http://schemas.microsoft.com/office/drawing/2014/main" val="3195362192"/>
                  </a:ext>
                </a:extLst>
              </a:tr>
              <a:tr h="572750">
                <a:tc>
                  <a:txBody>
                    <a:bodyPr/>
                    <a:lstStyle/>
                    <a:p>
                      <a:pPr algn="ctr"/>
                      <a:r>
                        <a:rPr lang="en-US" sz="2200" dirty="0">
                          <a:latin typeface="Tahoma" panose="020B0604030504040204" pitchFamily="34" charset="0"/>
                          <a:ea typeface="Tahoma" panose="020B0604030504040204" pitchFamily="34" charset="0"/>
                          <a:cs typeface="Tahoma" panose="020B0604030504040204" pitchFamily="34" charset="0"/>
                        </a:rPr>
                        <a:t>Provinces</a:t>
                      </a:r>
                      <a:endParaRPr lang="en-PH" sz="2200"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c>
                  <a:txBody>
                    <a:bodyPr/>
                    <a:lstStyle/>
                    <a:p>
                      <a:pPr algn="ctr"/>
                      <a:r>
                        <a:rPr lang="en-US" sz="2200" dirty="0">
                          <a:latin typeface="Tahoma" panose="020B0604030504040204" pitchFamily="34" charset="0"/>
                          <a:ea typeface="Tahoma" panose="020B0604030504040204" pitchFamily="34" charset="0"/>
                          <a:cs typeface="Tahoma" panose="020B0604030504040204" pitchFamily="34" charset="0"/>
                        </a:rPr>
                        <a:t>Bracket 4</a:t>
                      </a:r>
                      <a:endParaRPr lang="en-PH" sz="2200"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c>
                  <a:txBody>
                    <a:bodyPr/>
                    <a:lstStyle/>
                    <a:p>
                      <a:pPr algn="ctr"/>
                      <a:r>
                        <a:rPr lang="en-US" sz="2200" dirty="0">
                          <a:latin typeface="Tahoma" panose="020B0604030504040204" pitchFamily="34" charset="0"/>
                          <a:ea typeface="Tahoma" panose="020B0604030504040204" pitchFamily="34" charset="0"/>
                          <a:cs typeface="Tahoma" panose="020B0604030504040204" pitchFamily="34" charset="0"/>
                        </a:rPr>
                        <a:t>3</a:t>
                      </a:r>
                      <a:endParaRPr lang="en-PH" sz="2200"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c>
                  <a:txBody>
                    <a:bodyPr/>
                    <a:lstStyle/>
                    <a:p>
                      <a:pPr algn="ctr">
                        <a:lnSpc>
                          <a:spcPct val="107000"/>
                        </a:lnSpc>
                        <a:spcAft>
                          <a:spcPts val="0"/>
                        </a:spcAft>
                      </a:pPr>
                      <a:r>
                        <a:rPr lang="en-PH" sz="2200" dirty="0">
                          <a:solidFill>
                            <a:srgbClr val="202124"/>
                          </a:solidFill>
                          <a:effectLst/>
                          <a:latin typeface="Tahoma" panose="020B0604030504040204" pitchFamily="34" charset="0"/>
                          <a:ea typeface="Calibri" panose="020F0502020204030204" pitchFamily="34" charset="0"/>
                          <a:cs typeface="Times New Roman" panose="02020603050405020304" pitchFamily="18" charset="0"/>
                        </a:rPr>
                        <a:t>11,185,920</a:t>
                      </a:r>
                      <a:endParaRPr lang="en-PH"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2200" dirty="0">
                          <a:effectLst/>
                          <a:latin typeface="Tahoma" panose="020B0604030504040204" pitchFamily="34" charset="0"/>
                          <a:ea typeface="Calibri" panose="020F0502020204030204" pitchFamily="34" charset="0"/>
                          <a:cs typeface="Times New Roman" panose="02020603050405020304" pitchFamily="18" charset="0"/>
                        </a:rPr>
                        <a:t>58,000,370</a:t>
                      </a:r>
                      <a:endParaRPr lang="en-PH"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2200" dirty="0">
                          <a:effectLst/>
                          <a:latin typeface="Tahoma" panose="020B0604030504040204" pitchFamily="34" charset="0"/>
                          <a:ea typeface="Calibri" panose="020F0502020204030204" pitchFamily="34" charset="0"/>
                          <a:cs typeface="Times New Roman" panose="02020603050405020304" pitchFamily="18" charset="0"/>
                        </a:rPr>
                        <a:t>41,666,667</a:t>
                      </a:r>
                      <a:endParaRPr lang="en-PH"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 xmlns:a16="http://schemas.microsoft.com/office/drawing/2014/main" val="1721193167"/>
                  </a:ext>
                </a:extLst>
              </a:tr>
              <a:tr h="572750">
                <a:tc>
                  <a:txBody>
                    <a:bodyPr/>
                    <a:lstStyle/>
                    <a:p>
                      <a:pPr algn="ctr"/>
                      <a:r>
                        <a:rPr lang="en-US" sz="2200" dirty="0">
                          <a:latin typeface="Tahoma" panose="020B0604030504040204" pitchFamily="34" charset="0"/>
                          <a:ea typeface="Tahoma" panose="020B0604030504040204" pitchFamily="34" charset="0"/>
                          <a:cs typeface="Tahoma" panose="020B0604030504040204" pitchFamily="34" charset="0"/>
                        </a:rPr>
                        <a:t>Cities</a:t>
                      </a:r>
                      <a:endParaRPr lang="en-PH" sz="2200"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Tahoma" panose="020B0604030504040204" pitchFamily="34" charset="0"/>
                          <a:ea typeface="Tahoma" panose="020B0604030504040204" pitchFamily="34" charset="0"/>
                          <a:cs typeface="Tahoma" panose="020B0604030504040204" pitchFamily="34" charset="0"/>
                        </a:rPr>
                        <a:t>Bracket 4</a:t>
                      </a:r>
                      <a:endParaRPr lang="en-PH" sz="2200"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c>
                  <a:txBody>
                    <a:bodyPr/>
                    <a:lstStyle/>
                    <a:p>
                      <a:pPr algn="ctr"/>
                      <a:r>
                        <a:rPr lang="en-US" sz="2200" dirty="0">
                          <a:latin typeface="Tahoma" panose="020B0604030504040204" pitchFamily="34" charset="0"/>
                          <a:ea typeface="Tahoma" panose="020B0604030504040204" pitchFamily="34" charset="0"/>
                          <a:cs typeface="Tahoma" panose="020B0604030504040204" pitchFamily="34" charset="0"/>
                        </a:rPr>
                        <a:t>8</a:t>
                      </a:r>
                      <a:endParaRPr lang="en-PH" sz="2200"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c>
                  <a:txBody>
                    <a:bodyPr/>
                    <a:lstStyle/>
                    <a:p>
                      <a:pPr algn="ctr">
                        <a:lnSpc>
                          <a:spcPct val="107000"/>
                        </a:lnSpc>
                        <a:spcAft>
                          <a:spcPts val="0"/>
                        </a:spcAft>
                      </a:pPr>
                      <a:r>
                        <a:rPr lang="en-PH" sz="2200" dirty="0">
                          <a:solidFill>
                            <a:srgbClr val="202124"/>
                          </a:solidFill>
                          <a:effectLst/>
                          <a:latin typeface="Tahoma" panose="020B0604030504040204" pitchFamily="34" charset="0"/>
                          <a:ea typeface="Calibri" panose="020F0502020204030204" pitchFamily="34" charset="0"/>
                          <a:cs typeface="Times New Roman" panose="02020603050405020304" pitchFamily="18" charset="0"/>
                        </a:rPr>
                        <a:t>9,400,220</a:t>
                      </a:r>
                      <a:endParaRPr lang="en-PH"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2200">
                          <a:effectLst/>
                          <a:latin typeface="Tahoma" panose="020B0604030504040204" pitchFamily="34" charset="0"/>
                          <a:ea typeface="Calibri" panose="020F0502020204030204" pitchFamily="34" charset="0"/>
                          <a:cs typeface="Times New Roman" panose="02020603050405020304" pitchFamily="18" charset="0"/>
                        </a:rPr>
                        <a:t>25,147,200</a:t>
                      </a:r>
                      <a:endParaRPr lang="en-P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2200" dirty="0">
                          <a:effectLst/>
                          <a:latin typeface="Tahoma" panose="020B0604030504040204" pitchFamily="34" charset="0"/>
                          <a:ea typeface="Calibri" panose="020F0502020204030204" pitchFamily="34" charset="0"/>
                          <a:cs typeface="Times New Roman" panose="02020603050405020304" pitchFamily="18" charset="0"/>
                        </a:rPr>
                        <a:t>15,625,000</a:t>
                      </a:r>
                      <a:endParaRPr lang="en-PH"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 xmlns:a16="http://schemas.microsoft.com/office/drawing/2014/main" val="1553992964"/>
                  </a:ext>
                </a:extLst>
              </a:tr>
              <a:tr h="572750">
                <a:tc>
                  <a:txBody>
                    <a:bodyPr/>
                    <a:lstStyle/>
                    <a:p>
                      <a:pPr algn="ctr"/>
                      <a:r>
                        <a:rPr lang="en-US" sz="2200" dirty="0">
                          <a:latin typeface="Tahoma" panose="020B0604030504040204" pitchFamily="34" charset="0"/>
                          <a:ea typeface="Tahoma" panose="020B0604030504040204" pitchFamily="34" charset="0"/>
                          <a:cs typeface="Tahoma" panose="020B0604030504040204" pitchFamily="34" charset="0"/>
                        </a:rPr>
                        <a:t>Municipalities</a:t>
                      </a:r>
                      <a:endParaRPr lang="en-PH" sz="2200"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Tahoma" panose="020B0604030504040204" pitchFamily="34" charset="0"/>
                          <a:ea typeface="Tahoma" panose="020B0604030504040204" pitchFamily="34" charset="0"/>
                          <a:cs typeface="Tahoma" panose="020B0604030504040204" pitchFamily="34" charset="0"/>
                        </a:rPr>
                        <a:t>Bracket 4</a:t>
                      </a:r>
                      <a:r>
                        <a:rPr lang="en-PH" sz="2200" dirty="0">
                          <a:latin typeface="Tahoma" panose="020B0604030504040204" pitchFamily="34" charset="0"/>
                          <a:ea typeface="Tahoma" panose="020B0604030504040204" pitchFamily="34" charset="0"/>
                          <a:cs typeface="Tahoma" panose="020B0604030504040204" pitchFamily="34" charset="0"/>
                        </a:rPr>
                        <a:t> to 5</a:t>
                      </a:r>
                    </a:p>
                  </a:txBody>
                  <a:tcPr anchor="ctr">
                    <a:solidFill>
                      <a:schemeClr val="bg1"/>
                    </a:solidFill>
                  </a:tcPr>
                </a:tc>
                <a:tc>
                  <a:txBody>
                    <a:bodyPr/>
                    <a:lstStyle/>
                    <a:p>
                      <a:pPr algn="ctr"/>
                      <a:r>
                        <a:rPr lang="en-US" sz="2200" dirty="0">
                          <a:latin typeface="Tahoma" panose="020B0604030504040204" pitchFamily="34" charset="0"/>
                          <a:ea typeface="Tahoma" panose="020B0604030504040204" pitchFamily="34" charset="0"/>
                          <a:cs typeface="Tahoma" panose="020B0604030504040204" pitchFamily="34" charset="0"/>
                        </a:rPr>
                        <a:t>150</a:t>
                      </a:r>
                      <a:endParaRPr lang="en-PH" sz="2200"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c>
                  <a:txBody>
                    <a:bodyPr/>
                    <a:lstStyle/>
                    <a:p>
                      <a:pPr algn="ctr">
                        <a:lnSpc>
                          <a:spcPct val="107000"/>
                        </a:lnSpc>
                        <a:spcAft>
                          <a:spcPts val="0"/>
                        </a:spcAft>
                      </a:pPr>
                      <a:r>
                        <a:rPr lang="en-PH" sz="2200" dirty="0">
                          <a:solidFill>
                            <a:srgbClr val="202124"/>
                          </a:solidFill>
                          <a:effectLst/>
                          <a:latin typeface="Tahoma" panose="020B0604030504040204" pitchFamily="34" charset="0"/>
                          <a:ea typeface="Tahoma" panose="020B0604030504040204" pitchFamily="34" charset="0"/>
                          <a:cs typeface="Tahoma" panose="020B0604030504040204" pitchFamily="34" charset="0"/>
                        </a:rPr>
                        <a:t>2,696,340</a:t>
                      </a:r>
                      <a:endParaRPr lang="en-PH" sz="2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solidFill>
                      <a:schemeClr val="bg1"/>
                    </a:solidFill>
                  </a:tcPr>
                </a:tc>
                <a:tc>
                  <a:txBody>
                    <a:bodyPr/>
                    <a:lstStyle/>
                    <a:p>
                      <a:pPr algn="ctr">
                        <a:lnSpc>
                          <a:spcPct val="107000"/>
                        </a:lnSpc>
                        <a:spcAft>
                          <a:spcPts val="0"/>
                        </a:spcAft>
                      </a:pPr>
                      <a:r>
                        <a:rPr lang="en-US" sz="2200" dirty="0">
                          <a:effectLst/>
                          <a:latin typeface="Tahoma" panose="020B0604030504040204" pitchFamily="34" charset="0"/>
                          <a:ea typeface="Tahoma" panose="020B0604030504040204" pitchFamily="34" charset="0"/>
                          <a:cs typeface="Tahoma" panose="020B0604030504040204" pitchFamily="34" charset="0"/>
                        </a:rPr>
                        <a:t>9,086,600 </a:t>
                      </a:r>
                      <a:endParaRPr lang="en-PH" sz="2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solidFill>
                      <a:schemeClr val="bg1"/>
                    </a:solidFill>
                  </a:tcPr>
                </a:tc>
                <a:tc>
                  <a:txBody>
                    <a:bodyPr/>
                    <a:lstStyle/>
                    <a:p>
                      <a:pPr algn="ctr">
                        <a:lnSpc>
                          <a:spcPct val="107000"/>
                        </a:lnSpc>
                        <a:spcAft>
                          <a:spcPts val="0"/>
                        </a:spcAft>
                      </a:pPr>
                      <a:r>
                        <a:rPr lang="en-US" sz="2200" dirty="0">
                          <a:effectLst/>
                          <a:latin typeface="Tahoma" panose="020B0604030504040204" pitchFamily="34" charset="0"/>
                          <a:ea typeface="Tahoma" panose="020B0604030504040204" pitchFamily="34" charset="0"/>
                          <a:cs typeface="Tahoma" panose="020B0604030504040204" pitchFamily="34" charset="0"/>
                        </a:rPr>
                        <a:t>5,833,333</a:t>
                      </a:r>
                      <a:endParaRPr lang="en-PH" sz="2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solidFill>
                      <a:schemeClr val="bg1"/>
                    </a:solidFill>
                  </a:tcPr>
                </a:tc>
                <a:extLst>
                  <a:ext uri="{0D108BD9-81ED-4DB2-BD59-A6C34878D82A}">
                    <a16:rowId xmlns="" xmlns:a16="http://schemas.microsoft.com/office/drawing/2014/main" val="1157560838"/>
                  </a:ext>
                </a:extLst>
              </a:tr>
              <a:tr h="988584">
                <a:tc>
                  <a:txBody>
                    <a:bodyPr/>
                    <a:lstStyle/>
                    <a:p>
                      <a:pPr algn="ctr"/>
                      <a:r>
                        <a:rPr lang="en-US" sz="2200" dirty="0">
                          <a:latin typeface="Tahoma" panose="020B0604030504040204" pitchFamily="34" charset="0"/>
                          <a:ea typeface="Tahoma" panose="020B0604030504040204" pitchFamily="34" charset="0"/>
                          <a:cs typeface="Tahoma" panose="020B0604030504040204" pitchFamily="34" charset="0"/>
                        </a:rPr>
                        <a:t>GIDA Barangays</a:t>
                      </a:r>
                      <a:endParaRPr lang="en-PH" sz="2200"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From Municipalities belonging to Bracket 4</a:t>
                      </a:r>
                      <a:r>
                        <a:rPr lang="en-PH" sz="2000" dirty="0">
                          <a:latin typeface="Tahoma" panose="020B0604030504040204" pitchFamily="34" charset="0"/>
                          <a:ea typeface="Tahoma" panose="020B0604030504040204" pitchFamily="34" charset="0"/>
                          <a:cs typeface="Tahoma" panose="020B0604030504040204" pitchFamily="34" charset="0"/>
                        </a:rPr>
                        <a:t> to 5</a:t>
                      </a:r>
                    </a:p>
                  </a:txBody>
                  <a:tcPr anchor="ctr">
                    <a:solidFill>
                      <a:schemeClr val="bg1"/>
                    </a:solidFill>
                  </a:tcPr>
                </a:tc>
                <a:tc>
                  <a:txBody>
                    <a:bodyPr/>
                    <a:lstStyle/>
                    <a:p>
                      <a:pPr algn="ctr"/>
                      <a:r>
                        <a:rPr lang="en-US" sz="2200" dirty="0">
                          <a:latin typeface="Tahoma" panose="020B0604030504040204" pitchFamily="34" charset="0"/>
                          <a:ea typeface="Tahoma" panose="020B0604030504040204" pitchFamily="34" charset="0"/>
                          <a:cs typeface="Tahoma" panose="020B0604030504040204" pitchFamily="34" charset="0"/>
                        </a:rPr>
                        <a:t>259</a:t>
                      </a:r>
                      <a:endParaRPr lang="en-PH" sz="2200"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c>
                  <a:txBody>
                    <a:bodyPr/>
                    <a:lstStyle/>
                    <a:p>
                      <a:pPr algn="ctr">
                        <a:lnSpc>
                          <a:spcPct val="107000"/>
                        </a:lnSpc>
                        <a:spcAft>
                          <a:spcPts val="0"/>
                        </a:spcAft>
                      </a:pPr>
                      <a:r>
                        <a:rPr lang="en-PH" sz="2200" dirty="0">
                          <a:solidFill>
                            <a:srgbClr val="202124"/>
                          </a:solidFill>
                          <a:effectLst/>
                          <a:latin typeface="Tahoma" panose="020B0604030504040204" pitchFamily="34" charset="0"/>
                          <a:ea typeface="Calibri" panose="020F0502020204030204" pitchFamily="34" charset="0"/>
                          <a:cs typeface="Times New Roman" panose="02020603050405020304" pitchFamily="18" charset="0"/>
                        </a:rPr>
                        <a:t>332,650</a:t>
                      </a:r>
                      <a:endParaRPr lang="en-PH"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2200">
                          <a:effectLst/>
                          <a:latin typeface="Tahoma" panose="020B0604030504040204" pitchFamily="34" charset="0"/>
                          <a:ea typeface="Calibri" panose="020F0502020204030204" pitchFamily="34" charset="0"/>
                          <a:cs typeface="Times New Roman" panose="02020603050405020304" pitchFamily="18" charset="0"/>
                        </a:rPr>
                        <a:t>584,720</a:t>
                      </a:r>
                      <a:endParaRPr lang="en-PH"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2200" dirty="0">
                          <a:effectLst/>
                          <a:latin typeface="Tahoma" panose="020B0604030504040204" pitchFamily="34" charset="0"/>
                          <a:ea typeface="Calibri" panose="020F0502020204030204" pitchFamily="34" charset="0"/>
                          <a:cs typeface="Times New Roman" panose="02020603050405020304" pitchFamily="18" charset="0"/>
                        </a:rPr>
                        <a:t>482,625</a:t>
                      </a:r>
                      <a:endParaRPr lang="en-PH"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 xmlns:a16="http://schemas.microsoft.com/office/drawing/2014/main" val="2116223848"/>
                  </a:ext>
                </a:extLst>
              </a:tr>
            </a:tbl>
          </a:graphicData>
        </a:graphic>
      </p:graphicFrame>
    </p:spTree>
    <p:extLst>
      <p:ext uri="{BB962C8B-B14F-4D97-AF65-F5344CB8AC3E}">
        <p14:creationId xmlns:p14="http://schemas.microsoft.com/office/powerpoint/2010/main" val="2641233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6;p2">
            <a:extLst>
              <a:ext uri="{FF2B5EF4-FFF2-40B4-BE49-F238E27FC236}">
                <a16:creationId xmlns:a16="http://schemas.microsoft.com/office/drawing/2014/main" xmlns="" id="{558B257F-618E-4AA5-AA3A-D059A9E6E206}"/>
              </a:ext>
            </a:extLst>
          </p:cNvPr>
          <p:cNvSpPr/>
          <p:nvPr/>
        </p:nvSpPr>
        <p:spPr>
          <a:xfrm>
            <a:off x="309106" y="2669458"/>
            <a:ext cx="5735400" cy="2971362"/>
          </a:xfrm>
          <a:prstGeom prst="rect">
            <a:avLst/>
          </a:prstGeom>
          <a:no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6" name="Google Shape;197;p2">
            <a:extLst>
              <a:ext uri="{FF2B5EF4-FFF2-40B4-BE49-F238E27FC236}">
                <a16:creationId xmlns:a16="http://schemas.microsoft.com/office/drawing/2014/main" xmlns="" id="{F5B51499-BBD2-4834-9164-CB51723302F4}"/>
              </a:ext>
            </a:extLst>
          </p:cNvPr>
          <p:cNvSpPr/>
          <p:nvPr/>
        </p:nvSpPr>
        <p:spPr>
          <a:xfrm>
            <a:off x="309106" y="1596958"/>
            <a:ext cx="5735400" cy="1072500"/>
          </a:xfrm>
          <a:prstGeom prst="rect">
            <a:avLst/>
          </a:prstGeom>
          <a:solidFill>
            <a:schemeClr val="accent4">
              <a:lumMod val="60000"/>
              <a:lumOff val="40000"/>
            </a:schemeClr>
          </a:solid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7" name="Google Shape;199;p2">
            <a:extLst>
              <a:ext uri="{FF2B5EF4-FFF2-40B4-BE49-F238E27FC236}">
                <a16:creationId xmlns:a16="http://schemas.microsoft.com/office/drawing/2014/main" xmlns="" id="{0C81E43A-857A-4FBF-93D6-979A8F0573C0}"/>
              </a:ext>
            </a:extLst>
          </p:cNvPr>
          <p:cNvSpPr txBox="1">
            <a:spLocks/>
          </p:cNvSpPr>
          <p:nvPr/>
        </p:nvSpPr>
        <p:spPr bwMode="auto">
          <a:xfrm>
            <a:off x="309106" y="1839914"/>
            <a:ext cx="5735400" cy="64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lvl="0" algn="ctr" rtl="0" eaLnBrk="1" fontAlgn="base" hangingPunct="1">
              <a:lnSpc>
                <a:spcPct val="90000"/>
              </a:lnSpc>
              <a:spcBef>
                <a:spcPts val="0"/>
              </a:spcBef>
              <a:spcAft>
                <a:spcPts val="0"/>
              </a:spcAft>
              <a:buClr>
                <a:srgbClr val="000000"/>
              </a:buClr>
              <a:buSzPts val="6000"/>
              <a:buFont typeface="Calibri"/>
              <a:buNone/>
              <a:defRPr sz="6000" kern="1200">
                <a:solidFill>
                  <a:schemeClr val="tx1"/>
                </a:solidFill>
                <a:latin typeface="+mj-lt"/>
                <a:ea typeface="+mj-ea"/>
                <a:cs typeface="+mj-cs"/>
              </a:defRPr>
            </a:lvl1pPr>
            <a:lvl2pPr lvl="1"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2pPr>
            <a:lvl3pPr lvl="2"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3pPr>
            <a:lvl4pPr lvl="3"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4pPr>
            <a:lvl5pPr lvl="4"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5pPr>
            <a:lvl6pPr marL="457200" lvl="5"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6pPr>
            <a:lvl7pPr marL="914400" lvl="6"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7pPr>
            <a:lvl8pPr marL="1371600" lvl="7"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8pPr>
            <a:lvl9pPr marL="1828800" lvl="8"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9pPr>
          </a:lstStyle>
          <a:p>
            <a:r>
              <a:rPr lang="en-US" sz="2600" b="1" dirty="0">
                <a:latin typeface="Tahoma" panose="020B0604030504040204" pitchFamily="34" charset="0"/>
                <a:ea typeface="Tahoma" panose="020B0604030504040204" pitchFamily="34" charset="0"/>
                <a:cs typeface="Tahoma" panose="020B0604030504040204" pitchFamily="34" charset="0"/>
                <a:sym typeface="Tahoma"/>
              </a:rPr>
              <a:t>LOCAL BUDGET CIRCULAR NO. 142 DATED JANUARY 24, 2022</a:t>
            </a:r>
          </a:p>
        </p:txBody>
      </p:sp>
      <p:sp>
        <p:nvSpPr>
          <p:cNvPr id="8" name="Google Shape;200;p2">
            <a:extLst>
              <a:ext uri="{FF2B5EF4-FFF2-40B4-BE49-F238E27FC236}">
                <a16:creationId xmlns:a16="http://schemas.microsoft.com/office/drawing/2014/main" xmlns="" id="{5FC9F6AE-B870-490B-996C-48D0BEF59865}"/>
              </a:ext>
            </a:extLst>
          </p:cNvPr>
          <p:cNvSpPr txBox="1">
            <a:spLocks/>
          </p:cNvSpPr>
          <p:nvPr/>
        </p:nvSpPr>
        <p:spPr bwMode="auto">
          <a:xfrm>
            <a:off x="330258" y="2861188"/>
            <a:ext cx="5665788" cy="253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spcBef>
                <a:spcPts val="0"/>
              </a:spcBef>
              <a:spcAft>
                <a:spcPts val="0"/>
              </a:spcAft>
              <a:buSzPts val="6000"/>
            </a:pPr>
            <a:r>
              <a:rPr lang="en-US" sz="2800" dirty="0">
                <a:latin typeface="Tahoma" panose="020B0604030504040204" pitchFamily="34" charset="0"/>
                <a:ea typeface="Tahoma" panose="020B0604030504040204" pitchFamily="34" charset="0"/>
                <a:cs typeface="Tahoma" panose="020B0604030504040204" pitchFamily="34" charset="0"/>
                <a:sym typeface="Tahoma"/>
              </a:rPr>
              <a:t>GUIDELINES ON THE RELEASE AND UTILIZATION OF THE LGSF–FA to LGUs AND SUPPORT FOR CAPITAL OUTLAYS AND SOCIAL PROGRAMS UNDER THE FY 2022 GAA, RA NO. 11639</a:t>
            </a:r>
          </a:p>
        </p:txBody>
      </p:sp>
      <p:pic>
        <p:nvPicPr>
          <p:cNvPr id="9" name="Picture 8">
            <a:extLst>
              <a:ext uri="{FF2B5EF4-FFF2-40B4-BE49-F238E27FC236}">
                <a16:creationId xmlns:a16="http://schemas.microsoft.com/office/drawing/2014/main" xmlns="" id="{7A68E634-FC4B-4488-A065-1D7852321EFE}"/>
              </a:ext>
            </a:extLst>
          </p:cNvPr>
          <p:cNvPicPr>
            <a:picLocks noChangeAspect="1"/>
          </p:cNvPicPr>
          <p:nvPr/>
        </p:nvPicPr>
        <p:blipFill>
          <a:blip r:embed="rId3"/>
          <a:stretch>
            <a:fillRect/>
          </a:stretch>
        </p:blipFill>
        <p:spPr>
          <a:xfrm>
            <a:off x="6362835" y="0"/>
            <a:ext cx="5520059" cy="6858000"/>
          </a:xfrm>
          <a:prstGeom prst="rect">
            <a:avLst/>
          </a:prstGeom>
        </p:spPr>
      </p:pic>
    </p:spTree>
    <p:extLst>
      <p:ext uri="{BB962C8B-B14F-4D97-AF65-F5344CB8AC3E}">
        <p14:creationId xmlns:p14="http://schemas.microsoft.com/office/powerpoint/2010/main" val="415253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xmlns=""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solidFill>
                  <a:schemeClr val="tx1"/>
                </a:solidFill>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xmlns=""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solidFill>
                  <a:schemeClr val="tx1"/>
                </a:solidFill>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xmlns=""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solidFill>
                  <a:schemeClr val="tx1"/>
                </a:solidFill>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xmlns="" id="{E4171DA3-84D6-4DEE-9894-B87EDEB590B3}"/>
              </a:ext>
            </a:extLst>
          </p:cNvPr>
          <p:cNvSpPr txBox="1"/>
          <p:nvPr/>
        </p:nvSpPr>
        <p:spPr>
          <a:xfrm>
            <a:off x="1930368" y="2019825"/>
            <a:ext cx="3708431" cy="1107996"/>
          </a:xfrm>
          <a:prstGeom prst="rect">
            <a:avLst/>
          </a:prstGeom>
          <a:noFill/>
        </p:spPr>
        <p:txBody>
          <a:bodyPr wrap="square" lIns="0" rIns="0" rtlCol="0" anchor="t">
            <a:spAutoFit/>
          </a:bodyPr>
          <a:lstStyle/>
          <a:p>
            <a:pPr algn="just"/>
            <a:r>
              <a:rPr lang="en-US" sz="2200" dirty="0">
                <a:latin typeface="Franklin Gothic Medium Cond" panose="020B0606030402020204" pitchFamily="34" charset="0"/>
              </a:rPr>
              <a:t>FY 2022 LGSF-GEF - released to the beneficiary provinces, cities, municipalities, and barangays. </a:t>
            </a:r>
          </a:p>
        </p:txBody>
      </p:sp>
      <p:sp>
        <p:nvSpPr>
          <p:cNvPr id="69" name="TextBox 68">
            <a:extLst>
              <a:ext uri="{FF2B5EF4-FFF2-40B4-BE49-F238E27FC236}">
                <a16:creationId xmlns:a16="http://schemas.microsoft.com/office/drawing/2014/main" xmlns="" id="{2BA67B17-3B27-4047-AFE4-6DA11C0DEE4F}"/>
              </a:ext>
            </a:extLst>
          </p:cNvPr>
          <p:cNvSpPr txBox="1"/>
          <p:nvPr/>
        </p:nvSpPr>
        <p:spPr>
          <a:xfrm>
            <a:off x="1930912" y="4162976"/>
            <a:ext cx="3707887" cy="1446550"/>
          </a:xfrm>
          <a:prstGeom prst="rect">
            <a:avLst/>
          </a:prstGeom>
          <a:noFill/>
        </p:spPr>
        <p:txBody>
          <a:bodyPr wrap="square" lIns="0" rIns="0" rtlCol="0" anchor="t">
            <a:spAutoFit/>
          </a:bodyPr>
          <a:lstStyle/>
          <a:p>
            <a:pPr algn="just"/>
            <a:r>
              <a:rPr lang="en-US" sz="2200" dirty="0">
                <a:latin typeface="Franklin Gothic Medium Cond" panose="020B0606030402020204" pitchFamily="34" charset="0"/>
              </a:rPr>
              <a:t>Beneficiary LGUs are </a:t>
            </a:r>
            <a:r>
              <a:rPr lang="en-US" sz="2200" b="1" dirty="0">
                <a:latin typeface="Franklin Gothic Medium Cond" panose="020B0606030402020204" pitchFamily="34" charset="0"/>
              </a:rPr>
              <a:t>not</a:t>
            </a:r>
            <a:r>
              <a:rPr lang="en-US" sz="2200" dirty="0">
                <a:latin typeface="Franklin Gothic Medium Cond" panose="020B0606030402020204" pitchFamily="34" charset="0"/>
              </a:rPr>
              <a:t> required to submit any documentary requirement prior to the release of the fund</a:t>
            </a:r>
          </a:p>
        </p:txBody>
      </p:sp>
      <p:sp>
        <p:nvSpPr>
          <p:cNvPr id="72" name="TextBox 71">
            <a:extLst>
              <a:ext uri="{FF2B5EF4-FFF2-40B4-BE49-F238E27FC236}">
                <a16:creationId xmlns:a16="http://schemas.microsoft.com/office/drawing/2014/main" xmlns="" id="{0282D51D-44BB-4B8E-B6ED-D1D1B4301931}"/>
              </a:ext>
            </a:extLst>
          </p:cNvPr>
          <p:cNvSpPr txBox="1"/>
          <p:nvPr/>
        </p:nvSpPr>
        <p:spPr>
          <a:xfrm>
            <a:off x="7724494" y="1796687"/>
            <a:ext cx="3926839" cy="1261884"/>
          </a:xfrm>
          <a:prstGeom prst="rect">
            <a:avLst/>
          </a:prstGeom>
          <a:noFill/>
        </p:spPr>
        <p:txBody>
          <a:bodyPr wrap="square" lIns="0" rIns="0" rtlCol="0" anchor="t">
            <a:spAutoFit/>
          </a:bodyPr>
          <a:lstStyle/>
          <a:p>
            <a:pPr algn="just"/>
            <a:r>
              <a:rPr lang="en-US" sz="1900" dirty="0">
                <a:latin typeface="Franklin Gothic Medium Cond" panose="020B0606030402020204" pitchFamily="34" charset="0"/>
              </a:rPr>
              <a:t>The SARO shall be released by the DBM to the </a:t>
            </a:r>
            <a:r>
              <a:rPr lang="en-US" sz="1900" dirty="0" err="1">
                <a:latin typeface="Franklin Gothic Medium Cond" panose="020B0606030402020204" pitchFamily="34" charset="0"/>
              </a:rPr>
              <a:t>BTr</a:t>
            </a:r>
            <a:r>
              <a:rPr lang="en-US" sz="1900" dirty="0">
                <a:latin typeface="Franklin Gothic Medium Cond" panose="020B0606030402020204" pitchFamily="34" charset="0"/>
              </a:rPr>
              <a:t>, while the corresponding NCAs shall be released to the AGSBs of the beneficiary LGUs.</a:t>
            </a:r>
          </a:p>
        </p:txBody>
      </p:sp>
      <p:sp>
        <p:nvSpPr>
          <p:cNvPr id="73" name="Parallelogram 72">
            <a:extLst>
              <a:ext uri="{FF2B5EF4-FFF2-40B4-BE49-F238E27FC236}">
                <a16:creationId xmlns:a16="http://schemas.microsoft.com/office/drawing/2014/main" xmlns=""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solidFill>
                  <a:schemeClr val="tx1"/>
                </a:solidFill>
              </a:rPr>
              <a:t>04</a:t>
            </a:r>
          </a:p>
        </p:txBody>
      </p:sp>
      <p:sp>
        <p:nvSpPr>
          <p:cNvPr id="11" name="Title 4">
            <a:extLst>
              <a:ext uri="{FF2B5EF4-FFF2-40B4-BE49-F238E27FC236}">
                <a16:creationId xmlns:a16="http://schemas.microsoft.com/office/drawing/2014/main" xmlns=""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RELEASE OF THE ALLOCATIONS</a:t>
            </a:r>
          </a:p>
        </p:txBody>
      </p:sp>
      <p:sp>
        <p:nvSpPr>
          <p:cNvPr id="12" name="TextBox 11">
            <a:extLst>
              <a:ext uri="{FF2B5EF4-FFF2-40B4-BE49-F238E27FC236}">
                <a16:creationId xmlns:a16="http://schemas.microsoft.com/office/drawing/2014/main" xmlns="" id="{596C7BB3-1AC1-448E-AA27-71F7F5316629}"/>
              </a:ext>
            </a:extLst>
          </p:cNvPr>
          <p:cNvSpPr txBox="1"/>
          <p:nvPr/>
        </p:nvSpPr>
        <p:spPr>
          <a:xfrm>
            <a:off x="7724494" y="4224532"/>
            <a:ext cx="3926839"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Upon receipt of the Advice of NCA Issued from the DBM, the </a:t>
            </a:r>
            <a:r>
              <a:rPr lang="en-US" sz="2000" dirty="0" err="1">
                <a:latin typeface="Franklin Gothic Medium Cond" panose="020B0606030402020204" pitchFamily="34" charset="0"/>
              </a:rPr>
              <a:t>BTr</a:t>
            </a:r>
            <a:r>
              <a:rPr lang="en-US" sz="2000" dirty="0">
                <a:latin typeface="Franklin Gothic Medium Cond" panose="020B0606030402020204" pitchFamily="34" charset="0"/>
              </a:rPr>
              <a:t> shall release the corresponding ADAs to the AGSBs of the beneficiary LGUs. </a:t>
            </a:r>
          </a:p>
        </p:txBody>
      </p:sp>
    </p:spTree>
    <p:extLst>
      <p:ext uri="{BB962C8B-B14F-4D97-AF65-F5344CB8AC3E}">
        <p14:creationId xmlns:p14="http://schemas.microsoft.com/office/powerpoint/2010/main" val="126121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ttps://lh3.googleusercontent.com/Yqyh-T16Sc00nrrYVb_vgnobjADKWFN9z0j4qJdtmeFFq4vRxuG02SdiPTyyshkOVIwz0-KOsGjN-pB79QGkvRTLykM-rQ1NseQCAesQnfCmwvZqSLEjAA9D-mAzLUhEBXcPkN2X">
            <a:extLst>
              <a:ext uri="{FF2B5EF4-FFF2-40B4-BE49-F238E27FC236}">
                <a16:creationId xmlns="" xmlns:a16="http://schemas.microsoft.com/office/drawing/2014/main" id="{97DA17D6-1F3D-4547-9F3D-B3094946C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 name="Parallelogram 60">
            <a:extLst>
              <a:ext uri="{FF2B5EF4-FFF2-40B4-BE49-F238E27FC236}">
                <a16:creationId xmlns="" xmlns:a16="http://schemas.microsoft.com/office/drawing/2014/main" id="{27DA14ED-6722-493A-8355-6AC9A0A2FF81}"/>
              </a:ext>
            </a:extLst>
          </p:cNvPr>
          <p:cNvSpPr/>
          <p:nvPr/>
        </p:nvSpPr>
        <p:spPr>
          <a:xfrm flipH="1">
            <a:off x="259463" y="2194763"/>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 xmlns:a16="http://schemas.microsoft.com/office/drawing/2014/main" id="{51C62417-4091-45A3-A851-3B9B0D43ED67}"/>
              </a:ext>
            </a:extLst>
          </p:cNvPr>
          <p:cNvSpPr/>
          <p:nvPr/>
        </p:nvSpPr>
        <p:spPr>
          <a:xfrm flipH="1">
            <a:off x="362072" y="4165757"/>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 xmlns:a16="http://schemas.microsoft.com/office/drawing/2014/main" id="{A7F7AA09-2CDD-43F1-AA42-7A9E7771252F}"/>
              </a:ext>
            </a:extLst>
          </p:cNvPr>
          <p:cNvSpPr/>
          <p:nvPr/>
        </p:nvSpPr>
        <p:spPr>
          <a:xfrm flipH="1">
            <a:off x="6096000" y="2175434"/>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72" name="TextBox 71">
            <a:extLst>
              <a:ext uri="{FF2B5EF4-FFF2-40B4-BE49-F238E27FC236}">
                <a16:creationId xmlns="" xmlns:a16="http://schemas.microsoft.com/office/drawing/2014/main" id="{0282D51D-44BB-4B8E-B6ED-D1D1B4301931}"/>
              </a:ext>
            </a:extLst>
          </p:cNvPr>
          <p:cNvSpPr txBox="1"/>
          <p:nvPr/>
        </p:nvSpPr>
        <p:spPr>
          <a:xfrm>
            <a:off x="7724495" y="2043122"/>
            <a:ext cx="3926839" cy="1200329"/>
          </a:xfrm>
          <a:prstGeom prst="rect">
            <a:avLst/>
          </a:prstGeom>
          <a:noFill/>
        </p:spPr>
        <p:txBody>
          <a:bodyPr wrap="square" lIns="0" rIns="0" rtlCol="0" anchor="t">
            <a:spAutoFit/>
          </a:bodyPr>
          <a:lstStyle/>
          <a:p>
            <a:pPr algn="just"/>
            <a:r>
              <a:rPr lang="en-US" dirty="0">
                <a:solidFill>
                  <a:schemeClr val="tx1">
                    <a:lumMod val="65000"/>
                    <a:lumOff val="35000"/>
                  </a:schemeClr>
                </a:solidFill>
                <a:latin typeface="Franklin Gothic Medium Cond" panose="020B0606030402020204" pitchFamily="34" charset="0"/>
              </a:rPr>
              <a:t>The LGUs that have not yet prepared and submitted their respective LGU DTPs as of December 31, 2021 shall </a:t>
            </a:r>
            <a:r>
              <a:rPr lang="en-US" b="1" dirty="0">
                <a:solidFill>
                  <a:schemeClr val="tx1">
                    <a:lumMod val="65000"/>
                    <a:lumOff val="35000"/>
                  </a:schemeClr>
                </a:solidFill>
                <a:latin typeface="Franklin Gothic Medium Cond" panose="020B0606030402020204" pitchFamily="34" charset="0"/>
              </a:rPr>
              <a:t>not</a:t>
            </a:r>
            <a:r>
              <a:rPr lang="en-US" dirty="0">
                <a:solidFill>
                  <a:schemeClr val="tx1">
                    <a:lumMod val="65000"/>
                    <a:lumOff val="35000"/>
                  </a:schemeClr>
                </a:solidFill>
                <a:latin typeface="Franklin Gothic Medium Cond" panose="020B0606030402020204" pitchFamily="34" charset="0"/>
              </a:rPr>
              <a:t> be qualified as beneficiary of FY 2022 LGSF-GEF.</a:t>
            </a:r>
          </a:p>
        </p:txBody>
      </p:sp>
      <p:sp>
        <p:nvSpPr>
          <p:cNvPr id="73" name="Parallelogram 72">
            <a:extLst>
              <a:ext uri="{FF2B5EF4-FFF2-40B4-BE49-F238E27FC236}">
                <a16:creationId xmlns="" xmlns:a16="http://schemas.microsoft.com/office/drawing/2014/main" id="{2DDF234A-7F0B-48F3-84EA-97F6D76BF615}"/>
              </a:ext>
            </a:extLst>
          </p:cNvPr>
          <p:cNvSpPr/>
          <p:nvPr/>
        </p:nvSpPr>
        <p:spPr>
          <a:xfrm flipH="1">
            <a:off x="6096000" y="4171497"/>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solidFill>
                  <a:schemeClr val="bg1"/>
                </a:solidFill>
              </a:rPr>
              <a:t>04</a:t>
            </a:r>
          </a:p>
        </p:txBody>
      </p:sp>
      <p:sp>
        <p:nvSpPr>
          <p:cNvPr id="78" name="TextBox 77">
            <a:extLst>
              <a:ext uri="{FF2B5EF4-FFF2-40B4-BE49-F238E27FC236}">
                <a16:creationId xmlns="" xmlns:a16="http://schemas.microsoft.com/office/drawing/2014/main" id="{F9B32B98-2E04-49DC-8542-564693FDC742}"/>
              </a:ext>
            </a:extLst>
          </p:cNvPr>
          <p:cNvSpPr txBox="1"/>
          <p:nvPr/>
        </p:nvSpPr>
        <p:spPr>
          <a:xfrm>
            <a:off x="7724495" y="3932139"/>
            <a:ext cx="3926839" cy="1477328"/>
          </a:xfrm>
          <a:prstGeom prst="rect">
            <a:avLst/>
          </a:prstGeom>
          <a:noFill/>
        </p:spPr>
        <p:txBody>
          <a:bodyPr wrap="square" lIns="0" rIns="0" rtlCol="0" anchor="t">
            <a:spAutoFit/>
          </a:bodyPr>
          <a:lstStyle/>
          <a:p>
            <a:pPr algn="just"/>
            <a:r>
              <a:rPr lang="en-US" dirty="0">
                <a:solidFill>
                  <a:schemeClr val="tx1">
                    <a:lumMod val="65000"/>
                    <a:lumOff val="35000"/>
                  </a:schemeClr>
                </a:solidFill>
                <a:latin typeface="Franklin Gothic Medium Cond" panose="020B0606030402020204" pitchFamily="34" charset="0"/>
              </a:rPr>
              <a:t>The programs and projects to be funded from the allocation of the beneficiary LGUs shall be included in their respective duly approved Local Development Investment Programs and Annual Investment Programs.</a:t>
            </a:r>
          </a:p>
        </p:txBody>
      </p:sp>
      <p:sp>
        <p:nvSpPr>
          <p:cNvPr id="11" name="Title 4">
            <a:extLst>
              <a:ext uri="{FF2B5EF4-FFF2-40B4-BE49-F238E27FC236}">
                <a16:creationId xmlns="" xmlns:a16="http://schemas.microsoft.com/office/drawing/2014/main"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UTILIZATION OF THE ALLOCATIONS</a:t>
            </a:r>
          </a:p>
        </p:txBody>
      </p:sp>
      <p:sp>
        <p:nvSpPr>
          <p:cNvPr id="14" name="TextBox 13">
            <a:extLst>
              <a:ext uri="{FF2B5EF4-FFF2-40B4-BE49-F238E27FC236}">
                <a16:creationId xmlns="" xmlns:a16="http://schemas.microsoft.com/office/drawing/2014/main" id="{F882E515-C3A6-4341-9F9D-4B8165E07C6B}"/>
              </a:ext>
            </a:extLst>
          </p:cNvPr>
          <p:cNvSpPr txBox="1"/>
          <p:nvPr/>
        </p:nvSpPr>
        <p:spPr>
          <a:xfrm>
            <a:off x="1888330" y="4092760"/>
            <a:ext cx="3767633" cy="1200329"/>
          </a:xfrm>
          <a:prstGeom prst="rect">
            <a:avLst/>
          </a:prstGeom>
          <a:noFill/>
        </p:spPr>
        <p:txBody>
          <a:bodyPr wrap="square" lIns="0" rIns="0" rtlCol="0" anchor="t">
            <a:spAutoFit/>
          </a:bodyPr>
          <a:lstStyle/>
          <a:p>
            <a:pPr algn="just"/>
            <a:r>
              <a:rPr lang="en-US" dirty="0">
                <a:solidFill>
                  <a:schemeClr val="tx1">
                    <a:lumMod val="65000"/>
                    <a:lumOff val="35000"/>
                  </a:schemeClr>
                </a:solidFill>
                <a:latin typeface="Franklin Gothic Medium Cond" panose="020B0606030402020204" pitchFamily="34" charset="0"/>
              </a:rPr>
              <a:t>The programs and projects to be funded from the allocation of beneficiary LGUs shall be those that are included in their respective Devolution Transition Plans (DTPs).</a:t>
            </a:r>
          </a:p>
        </p:txBody>
      </p:sp>
      <p:sp>
        <p:nvSpPr>
          <p:cNvPr id="16" name="TextBox 15">
            <a:extLst>
              <a:ext uri="{FF2B5EF4-FFF2-40B4-BE49-F238E27FC236}">
                <a16:creationId xmlns="" xmlns:a16="http://schemas.microsoft.com/office/drawing/2014/main" id="{FB96F6CD-58C7-4C92-A970-982B86E4ADA9}"/>
              </a:ext>
            </a:extLst>
          </p:cNvPr>
          <p:cNvSpPr txBox="1"/>
          <p:nvPr/>
        </p:nvSpPr>
        <p:spPr>
          <a:xfrm>
            <a:off x="1888330" y="2128606"/>
            <a:ext cx="3767633" cy="1200329"/>
          </a:xfrm>
          <a:prstGeom prst="rect">
            <a:avLst/>
          </a:prstGeom>
          <a:noFill/>
        </p:spPr>
        <p:txBody>
          <a:bodyPr wrap="square" lIns="0" rIns="0" rtlCol="0" anchor="t">
            <a:spAutoFit/>
          </a:bodyPr>
          <a:lstStyle/>
          <a:p>
            <a:pPr algn="just"/>
            <a:r>
              <a:rPr lang="en-US" dirty="0">
                <a:solidFill>
                  <a:schemeClr val="tx1">
                    <a:lumMod val="65000"/>
                    <a:lumOff val="35000"/>
                  </a:schemeClr>
                </a:solidFill>
                <a:latin typeface="Franklin Gothic Medium Cond" panose="020B0606030402020204" pitchFamily="34" charset="0"/>
              </a:rPr>
              <a:t>The FY 2022 LGSF-GEF shall be exclusively used by the beneficiary LGUs to gradually enable the full and efficient implementation of the </a:t>
            </a:r>
            <a:r>
              <a:rPr lang="en-US" dirty="0" smtClean="0">
                <a:solidFill>
                  <a:schemeClr val="tx1">
                    <a:lumMod val="65000"/>
                    <a:lumOff val="35000"/>
                  </a:schemeClr>
                </a:solidFill>
                <a:latin typeface="Franklin Gothic Medium Cond" panose="020B0606030402020204" pitchFamily="34" charset="0"/>
              </a:rPr>
              <a:t>devolved functions </a:t>
            </a:r>
            <a:r>
              <a:rPr lang="en-US" dirty="0">
                <a:solidFill>
                  <a:schemeClr val="tx1">
                    <a:lumMod val="65000"/>
                    <a:lumOff val="35000"/>
                  </a:schemeClr>
                </a:solidFill>
                <a:latin typeface="Franklin Gothic Medium Cond" panose="020B0606030402020204" pitchFamily="34" charset="0"/>
              </a:rPr>
              <a:t>and </a:t>
            </a:r>
            <a:r>
              <a:rPr lang="en-US" dirty="0" smtClean="0">
                <a:solidFill>
                  <a:schemeClr val="tx1">
                    <a:lumMod val="65000"/>
                    <a:lumOff val="35000"/>
                  </a:schemeClr>
                </a:solidFill>
                <a:latin typeface="Franklin Gothic Medium Cond" panose="020B0606030402020204" pitchFamily="34" charset="0"/>
              </a:rPr>
              <a:t>services.</a:t>
            </a:r>
            <a:endParaRPr lang="en-US" dirty="0">
              <a:solidFill>
                <a:schemeClr val="tx1">
                  <a:lumMod val="65000"/>
                  <a:lumOff val="35000"/>
                </a:schemeClr>
              </a:solidFill>
              <a:latin typeface="Franklin Gothic Medium Cond" panose="020B0606030402020204" pitchFamily="34" charset="0"/>
            </a:endParaRPr>
          </a:p>
        </p:txBody>
      </p:sp>
      <p:sp>
        <p:nvSpPr>
          <p:cNvPr id="13" name="Rectangle 12">
            <a:extLst>
              <a:ext uri="{FF2B5EF4-FFF2-40B4-BE49-F238E27FC236}">
                <a16:creationId xmlns="" xmlns:a16="http://schemas.microsoft.com/office/drawing/2014/main" id="{F549D203-D9B8-4C36-8BF9-E0D971FF84EE}"/>
              </a:ext>
            </a:extLst>
          </p:cNvPr>
          <p:cNvSpPr/>
          <p:nvPr/>
        </p:nvSpPr>
        <p:spPr>
          <a:xfrm>
            <a:off x="84102" y="5369947"/>
            <a:ext cx="3305484" cy="1377694"/>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76840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nodeType="withEffect">
                                  <p:stCondLst>
                                    <p:cond delay="0"/>
                                  </p:stCondLst>
                                  <p:childTnLst>
                                    <p:set>
                                      <p:cBhvr>
                                        <p:cTn id="33" dur="1" fill="hold">
                                          <p:stCondLst>
                                            <p:cond delay="0"/>
                                          </p:stCondLst>
                                        </p:cTn>
                                        <p:tgtEl>
                                          <p:spTgt spid="78">
                                            <p:txEl>
                                              <p:pRg st="0" end="0"/>
                                            </p:txEl>
                                          </p:spTgt>
                                        </p:tgtEl>
                                        <p:attrNameLst>
                                          <p:attrName>style.visibility</p:attrName>
                                        </p:attrNameLst>
                                      </p:cBhvr>
                                      <p:to>
                                        <p:strVal val="visible"/>
                                      </p:to>
                                    </p:set>
                                    <p:animEffect transition="in" filter="fade">
                                      <p:cBhvr>
                                        <p:cTn id="34" dur="500"/>
                                        <p:tgtEl>
                                          <p:spTgt spid="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72" grpId="0"/>
      <p:bldP spid="73" grpId="0" animBg="1"/>
      <p:bldP spid="14"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ttps://lh3.googleusercontent.com/Yqyh-T16Sc00nrrYVb_vgnobjADKWFN9z0j4qJdtmeFFq4vRxuG02SdiPTyyshkOVIwz0-KOsGjN-pB79QGkvRTLykM-rQ1NseQCAesQnfCmwvZqSLEjAA9D-mAzLUhEBXcPkN2X">
            <a:extLst>
              <a:ext uri="{FF2B5EF4-FFF2-40B4-BE49-F238E27FC236}">
                <a16:creationId xmlns="" xmlns:a16="http://schemas.microsoft.com/office/drawing/2014/main" id="{057E2CE8-81D4-4FA5-BEEE-91D7A0477D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 name="Parallelogram 60">
            <a:extLst>
              <a:ext uri="{FF2B5EF4-FFF2-40B4-BE49-F238E27FC236}">
                <a16:creationId xmlns="" xmlns:a16="http://schemas.microsoft.com/office/drawing/2014/main" id="{27DA14ED-6722-493A-8355-6AC9A0A2FF81}"/>
              </a:ext>
            </a:extLst>
          </p:cNvPr>
          <p:cNvSpPr/>
          <p:nvPr/>
        </p:nvSpPr>
        <p:spPr>
          <a:xfrm flipH="1">
            <a:off x="259463" y="2194763"/>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05</a:t>
            </a:r>
          </a:p>
        </p:txBody>
      </p:sp>
      <p:sp>
        <p:nvSpPr>
          <p:cNvPr id="62" name="Parallelogram 61">
            <a:extLst>
              <a:ext uri="{FF2B5EF4-FFF2-40B4-BE49-F238E27FC236}">
                <a16:creationId xmlns="" xmlns:a16="http://schemas.microsoft.com/office/drawing/2014/main" id="{51C62417-4091-45A3-A851-3B9B0D43ED67}"/>
              </a:ext>
            </a:extLst>
          </p:cNvPr>
          <p:cNvSpPr/>
          <p:nvPr/>
        </p:nvSpPr>
        <p:spPr>
          <a:xfrm flipH="1">
            <a:off x="362072" y="4392132"/>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06</a:t>
            </a:r>
          </a:p>
        </p:txBody>
      </p:sp>
      <p:sp>
        <p:nvSpPr>
          <p:cNvPr id="63" name="Parallelogram 62">
            <a:extLst>
              <a:ext uri="{FF2B5EF4-FFF2-40B4-BE49-F238E27FC236}">
                <a16:creationId xmlns="" xmlns:a16="http://schemas.microsoft.com/office/drawing/2014/main" id="{A7F7AA09-2CDD-43F1-AA42-7A9E7771252F}"/>
              </a:ext>
            </a:extLst>
          </p:cNvPr>
          <p:cNvSpPr/>
          <p:nvPr/>
        </p:nvSpPr>
        <p:spPr>
          <a:xfrm flipH="1">
            <a:off x="6096000" y="2175434"/>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07</a:t>
            </a:r>
          </a:p>
        </p:txBody>
      </p:sp>
      <p:sp>
        <p:nvSpPr>
          <p:cNvPr id="72" name="TextBox 71">
            <a:extLst>
              <a:ext uri="{FF2B5EF4-FFF2-40B4-BE49-F238E27FC236}">
                <a16:creationId xmlns="" xmlns:a16="http://schemas.microsoft.com/office/drawing/2014/main" id="{0282D51D-44BB-4B8E-B6ED-D1D1B4301931}"/>
              </a:ext>
            </a:extLst>
          </p:cNvPr>
          <p:cNvSpPr txBox="1"/>
          <p:nvPr/>
        </p:nvSpPr>
        <p:spPr>
          <a:xfrm>
            <a:off x="7724495" y="1918422"/>
            <a:ext cx="3926839" cy="1477328"/>
          </a:xfrm>
          <a:prstGeom prst="rect">
            <a:avLst/>
          </a:prstGeom>
          <a:noFill/>
        </p:spPr>
        <p:txBody>
          <a:bodyPr wrap="square" lIns="0" rIns="0" rtlCol="0" anchor="t">
            <a:spAutoFit/>
          </a:bodyPr>
          <a:lstStyle/>
          <a:p>
            <a:pPr algn="just"/>
            <a:r>
              <a:rPr lang="en-US" dirty="0">
                <a:solidFill>
                  <a:schemeClr val="tx1">
                    <a:lumMod val="65000"/>
                    <a:lumOff val="35000"/>
                  </a:schemeClr>
                </a:solidFill>
                <a:latin typeface="Franklin Gothic Medium Cond" panose="020B0606030402020204" pitchFamily="34" charset="0"/>
              </a:rPr>
              <a:t>In case the beneficiary LGU decides to use its allocation for infrastructure projects, said LGU shall observe and comply with the requirements on the implementation of infrastructure projects.</a:t>
            </a:r>
          </a:p>
        </p:txBody>
      </p:sp>
      <p:sp>
        <p:nvSpPr>
          <p:cNvPr id="73" name="Parallelogram 72">
            <a:extLst>
              <a:ext uri="{FF2B5EF4-FFF2-40B4-BE49-F238E27FC236}">
                <a16:creationId xmlns="" xmlns:a16="http://schemas.microsoft.com/office/drawing/2014/main" id="{2DDF234A-7F0B-48F3-84EA-97F6D76BF615}"/>
              </a:ext>
            </a:extLst>
          </p:cNvPr>
          <p:cNvSpPr/>
          <p:nvPr/>
        </p:nvSpPr>
        <p:spPr>
          <a:xfrm flipH="1">
            <a:off x="6096000" y="431913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solidFill>
                  <a:schemeClr val="bg1"/>
                </a:solidFill>
              </a:rPr>
              <a:t>08</a:t>
            </a:r>
          </a:p>
        </p:txBody>
      </p:sp>
      <p:sp>
        <p:nvSpPr>
          <p:cNvPr id="78" name="TextBox 77">
            <a:extLst>
              <a:ext uri="{FF2B5EF4-FFF2-40B4-BE49-F238E27FC236}">
                <a16:creationId xmlns="" xmlns:a16="http://schemas.microsoft.com/office/drawing/2014/main" id="{F9B32B98-2E04-49DC-8542-564693FDC742}"/>
              </a:ext>
            </a:extLst>
          </p:cNvPr>
          <p:cNvSpPr txBox="1"/>
          <p:nvPr/>
        </p:nvSpPr>
        <p:spPr>
          <a:xfrm>
            <a:off x="7724495" y="4042136"/>
            <a:ext cx="3926839" cy="1754326"/>
          </a:xfrm>
          <a:prstGeom prst="rect">
            <a:avLst/>
          </a:prstGeom>
          <a:noFill/>
        </p:spPr>
        <p:txBody>
          <a:bodyPr wrap="square" lIns="0" rIns="0" rtlCol="0" anchor="t">
            <a:spAutoFit/>
          </a:bodyPr>
          <a:lstStyle/>
          <a:p>
            <a:pPr algn="just"/>
            <a:r>
              <a:rPr lang="en-US" dirty="0">
                <a:solidFill>
                  <a:schemeClr val="tx1">
                    <a:lumMod val="65000"/>
                    <a:lumOff val="35000"/>
                  </a:schemeClr>
                </a:solidFill>
                <a:latin typeface="Franklin Gothic Medium Cond" panose="020B0606030402020204" pitchFamily="34" charset="0"/>
              </a:rPr>
              <a:t>Disbursement and utilization of funds by the beneficiary LGUs shall be subject to pertinent provisions of RA No. 9184 and its IRR, and any relevant policies issued by the GPPB, as well as, the applicable budgeting, accounting, and auditing rules and regulations.</a:t>
            </a:r>
          </a:p>
        </p:txBody>
      </p:sp>
      <p:sp>
        <p:nvSpPr>
          <p:cNvPr id="11" name="Title 4">
            <a:extLst>
              <a:ext uri="{FF2B5EF4-FFF2-40B4-BE49-F238E27FC236}">
                <a16:creationId xmlns="" xmlns:a16="http://schemas.microsoft.com/office/drawing/2014/main"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UTILIZATION OF THE ALLOCATIONS</a:t>
            </a:r>
          </a:p>
        </p:txBody>
      </p:sp>
      <p:sp>
        <p:nvSpPr>
          <p:cNvPr id="14" name="TextBox 13">
            <a:extLst>
              <a:ext uri="{FF2B5EF4-FFF2-40B4-BE49-F238E27FC236}">
                <a16:creationId xmlns="" xmlns:a16="http://schemas.microsoft.com/office/drawing/2014/main" id="{F882E515-C3A6-4341-9F9D-4B8165E07C6B}"/>
              </a:ext>
            </a:extLst>
          </p:cNvPr>
          <p:cNvSpPr txBox="1"/>
          <p:nvPr/>
        </p:nvSpPr>
        <p:spPr>
          <a:xfrm>
            <a:off x="1888330" y="4319135"/>
            <a:ext cx="4003197" cy="1138773"/>
          </a:xfrm>
          <a:prstGeom prst="rect">
            <a:avLst/>
          </a:prstGeom>
          <a:noFill/>
        </p:spPr>
        <p:txBody>
          <a:bodyPr wrap="square" lIns="0" rIns="0" rtlCol="0" anchor="t">
            <a:spAutoFit/>
          </a:bodyPr>
          <a:lstStyle/>
          <a:p>
            <a:pPr algn="just"/>
            <a:r>
              <a:rPr lang="en-US" sz="1700" dirty="0">
                <a:solidFill>
                  <a:schemeClr val="tx1">
                    <a:lumMod val="65000"/>
                    <a:lumOff val="35000"/>
                  </a:schemeClr>
                </a:solidFill>
                <a:latin typeface="Franklin Gothic Medium Cond" panose="020B0606030402020204" pitchFamily="34" charset="0"/>
              </a:rPr>
              <a:t>In the implementation of programs and projects funded from the FY 2022 LGSF-GEF, the beneficiary LGUs shall seek technical assistance from the NGAs </a:t>
            </a:r>
            <a:r>
              <a:rPr lang="en-US" sz="1700" dirty="0" smtClean="0">
                <a:solidFill>
                  <a:schemeClr val="tx1">
                    <a:lumMod val="65000"/>
                    <a:lumOff val="35000"/>
                  </a:schemeClr>
                </a:solidFill>
                <a:latin typeface="Franklin Gothic Medium Cond" panose="020B0606030402020204" pitchFamily="34" charset="0"/>
              </a:rPr>
              <a:t>concerned, as may be necessary.</a:t>
            </a:r>
            <a:endParaRPr lang="en-US" sz="1700" dirty="0">
              <a:solidFill>
                <a:schemeClr val="tx1">
                  <a:lumMod val="65000"/>
                  <a:lumOff val="35000"/>
                </a:schemeClr>
              </a:solidFill>
              <a:latin typeface="Franklin Gothic Medium Cond" panose="020B0606030402020204" pitchFamily="34" charset="0"/>
            </a:endParaRPr>
          </a:p>
        </p:txBody>
      </p:sp>
      <p:sp>
        <p:nvSpPr>
          <p:cNvPr id="16" name="TextBox 15">
            <a:extLst>
              <a:ext uri="{FF2B5EF4-FFF2-40B4-BE49-F238E27FC236}">
                <a16:creationId xmlns="" xmlns:a16="http://schemas.microsoft.com/office/drawing/2014/main" id="{FB96F6CD-58C7-4C92-A970-982B86E4ADA9}"/>
              </a:ext>
            </a:extLst>
          </p:cNvPr>
          <p:cNvSpPr txBox="1"/>
          <p:nvPr/>
        </p:nvSpPr>
        <p:spPr>
          <a:xfrm>
            <a:off x="1888330" y="1836016"/>
            <a:ext cx="3767633" cy="2031325"/>
          </a:xfrm>
          <a:prstGeom prst="rect">
            <a:avLst/>
          </a:prstGeom>
          <a:noFill/>
        </p:spPr>
        <p:txBody>
          <a:bodyPr wrap="square" lIns="0" rIns="0" rtlCol="0" anchor="t">
            <a:spAutoFit/>
          </a:bodyPr>
          <a:lstStyle/>
          <a:p>
            <a:pPr algn="just"/>
            <a:r>
              <a:rPr lang="en-US" dirty="0">
                <a:solidFill>
                  <a:schemeClr val="tx1">
                    <a:lumMod val="65000"/>
                    <a:lumOff val="35000"/>
                  </a:schemeClr>
                </a:solidFill>
                <a:latin typeface="Franklin Gothic Medium Cond" panose="020B0606030402020204" pitchFamily="34" charset="0"/>
              </a:rPr>
              <a:t>In the identification of the programs and projects to be implemented, the beneficiary LGUs shall conduct public consultations, through the Civil Society Organizations, to determine the appropriate programs and projects that are deemed most beneficial to their constituents.</a:t>
            </a:r>
          </a:p>
        </p:txBody>
      </p:sp>
      <p:sp>
        <p:nvSpPr>
          <p:cNvPr id="13" name="Rectangle 12">
            <a:extLst>
              <a:ext uri="{FF2B5EF4-FFF2-40B4-BE49-F238E27FC236}">
                <a16:creationId xmlns="" xmlns:a16="http://schemas.microsoft.com/office/drawing/2014/main" id="{32820ED7-A372-4707-8606-A5D6E6688BB6}"/>
              </a:ext>
            </a:extLst>
          </p:cNvPr>
          <p:cNvSpPr/>
          <p:nvPr/>
        </p:nvSpPr>
        <p:spPr>
          <a:xfrm>
            <a:off x="66558" y="5526830"/>
            <a:ext cx="3305484" cy="1377694"/>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83141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nodeType="withEffect">
                                  <p:stCondLst>
                                    <p:cond delay="0"/>
                                  </p:stCondLst>
                                  <p:childTnLst>
                                    <p:set>
                                      <p:cBhvr>
                                        <p:cTn id="33" dur="1" fill="hold">
                                          <p:stCondLst>
                                            <p:cond delay="0"/>
                                          </p:stCondLst>
                                        </p:cTn>
                                        <p:tgtEl>
                                          <p:spTgt spid="78">
                                            <p:txEl>
                                              <p:pRg st="0" end="0"/>
                                            </p:txEl>
                                          </p:spTgt>
                                        </p:tgtEl>
                                        <p:attrNameLst>
                                          <p:attrName>style.visibility</p:attrName>
                                        </p:attrNameLst>
                                      </p:cBhvr>
                                      <p:to>
                                        <p:strVal val="visible"/>
                                      </p:to>
                                    </p:set>
                                    <p:animEffect transition="in" filter="fade">
                                      <p:cBhvr>
                                        <p:cTn id="34" dur="500"/>
                                        <p:tgtEl>
                                          <p:spTgt spid="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72" grpId="0"/>
      <p:bldP spid="73" grpId="0" animBg="1"/>
      <p:bldP spid="14"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F2D2598-E8F5-469D-B734-3069031CB7F1}"/>
              </a:ext>
            </a:extLst>
          </p:cNvPr>
          <p:cNvSpPr/>
          <p:nvPr/>
        </p:nvSpPr>
        <p:spPr>
          <a:xfrm>
            <a:off x="-1" y="1504732"/>
            <a:ext cx="12191999" cy="4472733"/>
          </a:xfrm>
          <a:prstGeom prst="rect">
            <a:avLst/>
          </a:prstGeom>
          <a:solidFill>
            <a:schemeClr val="accent2">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 name="Title 4"/>
          <p:cNvSpPr txBox="1">
            <a:spLocks/>
          </p:cNvSpPr>
          <p:nvPr/>
        </p:nvSpPr>
        <p:spPr>
          <a:xfrm>
            <a:off x="0" y="440268"/>
            <a:ext cx="12192000" cy="1064464"/>
          </a:xfrm>
          <a:prstGeom prst="rect">
            <a:avLst/>
          </a:prstGeom>
          <a:solidFill>
            <a:schemeClr val="bg1"/>
          </a:solidFill>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Franklin Gothic Demi Cond"/>
                <a:cs typeface="Times New Roman"/>
              </a:rPr>
              <a:t>LIMITATIONS ON THE USE OF THE FY 2022 LGSF-GEF</a:t>
            </a:r>
          </a:p>
        </p:txBody>
      </p:sp>
      <p:sp>
        <p:nvSpPr>
          <p:cNvPr id="4" name="Text Placeholder 30">
            <a:extLst>
              <a:ext uri="{FF2B5EF4-FFF2-40B4-BE49-F238E27FC236}">
                <a16:creationId xmlns:a16="http://schemas.microsoft.com/office/drawing/2014/main" xmlns="" id="{B676BEDE-C0DA-4C03-9C75-57AF09D0FC20}"/>
              </a:ext>
            </a:extLst>
          </p:cNvPr>
          <p:cNvSpPr txBox="1">
            <a:spLocks/>
          </p:cNvSpPr>
          <p:nvPr/>
        </p:nvSpPr>
        <p:spPr>
          <a:xfrm>
            <a:off x="265638" y="1662429"/>
            <a:ext cx="11446022" cy="50006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8" indent="0" algn="just">
              <a:buNone/>
            </a:pPr>
            <a:r>
              <a:rPr lang="en-US" sz="2800" dirty="0">
                <a:latin typeface="Franklin Gothic Medium Cond" panose="020B0606030402020204" pitchFamily="34" charset="0"/>
              </a:rPr>
              <a:t>The FY 2022 LGSF-GEF shall </a:t>
            </a:r>
            <a:r>
              <a:rPr lang="en-US" b="1" u="sng" dirty="0">
                <a:latin typeface="Franklin Gothic Medium Cond" panose="020B0606030402020204" pitchFamily="34" charset="0"/>
              </a:rPr>
              <a:t>not</a:t>
            </a:r>
            <a:r>
              <a:rPr lang="en-US" b="1" dirty="0">
                <a:latin typeface="Franklin Gothic Medium Cond" panose="020B0606030402020204" pitchFamily="34" charset="0"/>
              </a:rPr>
              <a:t> </a:t>
            </a:r>
            <a:r>
              <a:rPr lang="en-US" sz="2800" dirty="0">
                <a:latin typeface="Franklin Gothic Medium Cond" panose="020B0606030402020204" pitchFamily="34" charset="0"/>
              </a:rPr>
              <a:t>be used for the following expenditure items:</a:t>
            </a:r>
          </a:p>
        </p:txBody>
      </p:sp>
      <p:sp>
        <p:nvSpPr>
          <p:cNvPr id="5" name="Text Placeholder 30">
            <a:extLst>
              <a:ext uri="{FF2B5EF4-FFF2-40B4-BE49-F238E27FC236}">
                <a16:creationId xmlns:a16="http://schemas.microsoft.com/office/drawing/2014/main" xmlns="" id="{2212AA08-CDE3-47E4-BB9D-55D706A2B402}"/>
              </a:ext>
            </a:extLst>
          </p:cNvPr>
          <p:cNvSpPr txBox="1">
            <a:spLocks/>
          </p:cNvSpPr>
          <p:nvPr/>
        </p:nvSpPr>
        <p:spPr>
          <a:xfrm>
            <a:off x="673627" y="2182569"/>
            <a:ext cx="11190430" cy="3794896"/>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638" algn="just"/>
            <a:r>
              <a:rPr lang="en-US" sz="2250" dirty="0">
                <a:latin typeface="Franklin Gothic Medium Cond" panose="020B0606030402020204" pitchFamily="34" charset="0"/>
              </a:rPr>
              <a:t>Payment of Personal Services expenditures;</a:t>
            </a:r>
          </a:p>
          <a:p>
            <a:pPr marL="274638" algn="just"/>
            <a:r>
              <a:rPr lang="en-US" sz="2250" dirty="0">
                <a:latin typeface="Franklin Gothic Medium Cond" panose="020B0606030402020204" pitchFamily="34" charset="0"/>
              </a:rPr>
              <a:t>Administrative expenses;</a:t>
            </a:r>
          </a:p>
          <a:p>
            <a:pPr marL="274638" algn="just"/>
            <a:r>
              <a:rPr lang="en-US" sz="2250" dirty="0">
                <a:latin typeface="Franklin Gothic Medium Cond" panose="020B0606030402020204" pitchFamily="34" charset="0"/>
              </a:rPr>
              <a:t>Traveling  expenses, whether domestic or foreign;</a:t>
            </a:r>
          </a:p>
          <a:p>
            <a:pPr marL="274638" algn="just"/>
            <a:r>
              <a:rPr lang="en-US" sz="2250" dirty="0">
                <a:latin typeface="Franklin Gothic Medium Cond" panose="020B0606030402020204" pitchFamily="34" charset="0"/>
              </a:rPr>
              <a:t>Registration fees and other expenses related to the conduct of and participation to trainings, seminars, conferences or conventions;</a:t>
            </a:r>
          </a:p>
          <a:p>
            <a:pPr marL="274638" algn="just"/>
            <a:r>
              <a:rPr lang="en-US" sz="2250" dirty="0">
                <a:latin typeface="Franklin Gothic Medium Cond" panose="020B0606030402020204" pitchFamily="34" charset="0"/>
              </a:rPr>
              <a:t>Purchase, maintenance or repair of administrative office’ furniture, fixtures, equipment or appliances;</a:t>
            </a:r>
          </a:p>
          <a:p>
            <a:pPr marL="274638" algn="just"/>
            <a:r>
              <a:rPr lang="en-US" sz="2250" dirty="0">
                <a:latin typeface="Franklin Gothic Medium Cond" panose="020B0606030402020204" pitchFamily="34" charset="0"/>
              </a:rPr>
              <a:t>Purchase, maintenance or repair of motor vehicles used for administrative purposes; and</a:t>
            </a:r>
          </a:p>
          <a:p>
            <a:pPr marL="274638" algn="just"/>
            <a:r>
              <a:rPr lang="en-US" sz="2250" dirty="0">
                <a:latin typeface="Franklin Gothic Medium Cond" panose="020B0606030402020204" pitchFamily="34" charset="0"/>
              </a:rPr>
              <a:t>Other PPAs and expenses that are not related to the implementation of devolved functions and services of LGUs.</a:t>
            </a:r>
          </a:p>
        </p:txBody>
      </p:sp>
    </p:spTree>
    <p:extLst>
      <p:ext uri="{BB962C8B-B14F-4D97-AF65-F5344CB8AC3E}">
        <p14:creationId xmlns:p14="http://schemas.microsoft.com/office/powerpoint/2010/main" val="27269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txBox="1">
            <a:spLocks/>
          </p:cNvSpPr>
          <p:nvPr/>
        </p:nvSpPr>
        <p:spPr>
          <a:xfrm>
            <a:off x="152400" y="745795"/>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MONITORING AND EVALUATION</a:t>
            </a:r>
          </a:p>
        </p:txBody>
      </p:sp>
      <p:sp>
        <p:nvSpPr>
          <p:cNvPr id="5" name="Text Placeholder 30">
            <a:extLst>
              <a:ext uri="{FF2B5EF4-FFF2-40B4-BE49-F238E27FC236}">
                <a16:creationId xmlns:a16="http://schemas.microsoft.com/office/drawing/2014/main" xmlns="" id="{2212AA08-CDE3-47E4-BB9D-55D706A2B402}"/>
              </a:ext>
            </a:extLst>
          </p:cNvPr>
          <p:cNvSpPr txBox="1">
            <a:spLocks/>
          </p:cNvSpPr>
          <p:nvPr/>
        </p:nvSpPr>
        <p:spPr>
          <a:xfrm>
            <a:off x="698269" y="1985883"/>
            <a:ext cx="10773295" cy="384375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638" algn="just">
              <a:lnSpc>
                <a:spcPct val="100000"/>
              </a:lnSpc>
            </a:pPr>
            <a:r>
              <a:rPr lang="en-US" dirty="0">
                <a:latin typeface="Franklin Gothic Medium Cond" panose="020B0606030402020204" pitchFamily="34" charset="0"/>
              </a:rPr>
              <a:t>DILG - monitoring and evaluation (M&amp;E) of actual project implementation of LGUs</a:t>
            </a:r>
          </a:p>
          <a:p>
            <a:pPr marL="274638" algn="just">
              <a:lnSpc>
                <a:spcPct val="100000"/>
              </a:lnSpc>
            </a:pPr>
            <a:endParaRPr lang="en-US" sz="400" dirty="0">
              <a:latin typeface="Franklin Gothic Medium Cond" panose="020B0606030402020204" pitchFamily="34" charset="0"/>
            </a:endParaRPr>
          </a:p>
          <a:p>
            <a:pPr marL="274638" algn="just">
              <a:lnSpc>
                <a:spcPct val="100000"/>
              </a:lnSpc>
            </a:pPr>
            <a:r>
              <a:rPr lang="en-US" dirty="0">
                <a:latin typeface="Franklin Gothic Medium Cond" panose="020B0606030402020204" pitchFamily="34" charset="0"/>
              </a:rPr>
              <a:t>DBM - provide the DILG with a list of releases for M&amp;E purposes</a:t>
            </a:r>
          </a:p>
          <a:p>
            <a:pPr marL="274638" algn="just">
              <a:lnSpc>
                <a:spcPct val="100000"/>
              </a:lnSpc>
            </a:pPr>
            <a:endParaRPr lang="en-US" sz="500" dirty="0">
              <a:latin typeface="Franklin Gothic Medium Cond" panose="020B0606030402020204" pitchFamily="34" charset="0"/>
            </a:endParaRPr>
          </a:p>
          <a:p>
            <a:pPr marL="274638" algn="just">
              <a:lnSpc>
                <a:spcPct val="100000"/>
              </a:lnSpc>
            </a:pPr>
            <a:r>
              <a:rPr lang="en-US" dirty="0">
                <a:latin typeface="Franklin Gothic Medium Cond" panose="020B0606030402020204" pitchFamily="34" charset="0"/>
              </a:rPr>
              <a:t>Beneficiary LGUs - comply with the guidelines that may be issued by the DILG for M&amp;E of actual implementation of projects</a:t>
            </a:r>
            <a:endParaRPr lang="en-US" sz="2800" dirty="0">
              <a:latin typeface="Franklin Gothic Medium Cond" panose="020B0606030402020204" pitchFamily="34" charset="0"/>
            </a:endParaRPr>
          </a:p>
        </p:txBody>
      </p:sp>
    </p:spTree>
    <p:extLst>
      <p:ext uri="{BB962C8B-B14F-4D97-AF65-F5344CB8AC3E}">
        <p14:creationId xmlns:p14="http://schemas.microsoft.com/office/powerpoint/2010/main" val="137485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xmlns="" id="{CFFDEE06-3CB2-40CA-BE50-115B2F1E5988}"/>
              </a:ext>
            </a:extLst>
          </p:cNvPr>
          <p:cNvSpPr txBox="1">
            <a:spLocks/>
          </p:cNvSpPr>
          <p:nvPr/>
        </p:nvSpPr>
        <p:spPr>
          <a:xfrm>
            <a:off x="152400" y="676502"/>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VALIDITY OF FY 2022 LGSF COMPONENTS</a:t>
            </a:r>
          </a:p>
        </p:txBody>
      </p:sp>
      <p:sp>
        <p:nvSpPr>
          <p:cNvPr id="10" name="PhP 313 B…">
            <a:extLst>
              <a:ext uri="{FF2B5EF4-FFF2-40B4-BE49-F238E27FC236}">
                <a16:creationId xmlns:a16="http://schemas.microsoft.com/office/drawing/2014/main" xmlns="" id="{548BD973-B651-432B-9788-83B74F39192E}"/>
              </a:ext>
            </a:extLst>
          </p:cNvPr>
          <p:cNvSpPr txBox="1">
            <a:spLocks/>
          </p:cNvSpPr>
          <p:nvPr/>
        </p:nvSpPr>
        <p:spPr bwMode="auto">
          <a:xfrm>
            <a:off x="564922" y="2907386"/>
            <a:ext cx="11062156" cy="129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74" tIns="34274" rIns="34274" bIns="34274" anchor="t"/>
          <a:lstStyle>
            <a:lvl1pPr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42900" indent="114300"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342900" indent="571500"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342900" indent="1028700"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342900" indent="1485900"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800100" indent="1485900" defTabSz="7588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1257300" indent="1485900" defTabSz="7588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714500" indent="1485900" defTabSz="7588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2171700" indent="1485900" defTabSz="7588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ct val="90000"/>
              </a:lnSpc>
            </a:pPr>
            <a:r>
              <a:rPr lang="en-PH" altLang="en-US" sz="9600" b="1" dirty="0">
                <a:latin typeface="Franklin Gothic Medium Cond"/>
                <a:cs typeface="Arial"/>
                <a:sym typeface="Helvetica" panose="020B0604020202020204" pitchFamily="34" charset="0"/>
              </a:rPr>
              <a:t>December 31, 2023</a:t>
            </a:r>
            <a:endParaRPr lang="en-PH" altLang="en-US" sz="9600" b="1" dirty="0">
              <a:latin typeface="Franklin Gothic Medium Cond" panose="020B0606030402020204" pitchFamily="34" charset="0"/>
            </a:endParaRPr>
          </a:p>
        </p:txBody>
      </p:sp>
    </p:spTree>
    <p:extLst>
      <p:ext uri="{BB962C8B-B14F-4D97-AF65-F5344CB8AC3E}">
        <p14:creationId xmlns:p14="http://schemas.microsoft.com/office/powerpoint/2010/main" val="3994262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10A27AA-29B3-C4AB-D205-92A4F6FD2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559073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3514" y="2024832"/>
            <a:ext cx="6350000" cy="1404168"/>
          </a:xfrm>
          <a:noFill/>
        </p:spPr>
        <p:txBody>
          <a:bodyPr>
            <a:noAutofit/>
          </a:bodyPr>
          <a:lstStyle/>
          <a:p>
            <a:r>
              <a:rPr lang="en-US" sz="8000" b="1" spc="600" dirty="0">
                <a:latin typeface="Edwardian Script ITC" panose="030303020407070D0804" pitchFamily="66" charset="0"/>
                <a:cs typeface="Times New Roman" panose="02020603050405020304" pitchFamily="18" charset="0"/>
              </a:rPr>
              <a:t>Thank you!</a:t>
            </a:r>
            <a:endParaRPr lang="en-PH" sz="4400" spc="600" dirty="0">
              <a:effectLst>
                <a:reflection blurRad="101600" stA="73000" endPos="32000" dist="12700" dir="5400000" sy="-100000" algn="bl" rotWithShape="0"/>
              </a:effectLst>
              <a:latin typeface="Edwardian Script ITC" panose="030303020407070D0804" pitchFamily="66" charset="0"/>
              <a:cs typeface="Times New Roman" panose="02020603050405020304" pitchFamily="18" charset="0"/>
            </a:endParaRPr>
          </a:p>
        </p:txBody>
      </p:sp>
      <p:sp>
        <p:nvSpPr>
          <p:cNvPr id="3" name="Subtitle 2">
            <a:extLst>
              <a:ext uri="{FF2B5EF4-FFF2-40B4-BE49-F238E27FC236}">
                <a16:creationId xmlns:a16="http://schemas.microsoft.com/office/drawing/2014/main" xmlns="" id="{CB5E906C-7EA6-4544-B8A8-ACFA7E16625F}"/>
              </a:ext>
            </a:extLst>
          </p:cNvPr>
          <p:cNvSpPr txBox="1">
            <a:spLocks/>
          </p:cNvSpPr>
          <p:nvPr/>
        </p:nvSpPr>
        <p:spPr>
          <a:xfrm>
            <a:off x="1554121" y="5453101"/>
            <a:ext cx="4105246" cy="1548787"/>
          </a:xfrm>
          <a:prstGeom prst="rect">
            <a:avLst/>
          </a:prstGeom>
          <a:noFill/>
        </p:spPr>
        <p:txBody>
          <a:bodyPr/>
          <a:lstStyle>
            <a:lvl1pPr marL="342900" indent="-342900"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eaLnBrk="1" hangingPunct="1">
              <a:spcBef>
                <a:spcPct val="0"/>
              </a:spcBef>
              <a:buNone/>
            </a:pPr>
            <a:r>
              <a:rPr lang="en-US" altLang="en-US" sz="1100" dirty="0">
                <a:solidFill>
                  <a:schemeClr val="bg2">
                    <a:lumMod val="50000"/>
                  </a:schemeClr>
                </a:solidFill>
                <a:latin typeface="Eras Light ITC" panose="020B0402030504020804" pitchFamily="34" charset="0"/>
                <a:ea typeface="MS PGothic" panose="020B0600070205080204" pitchFamily="34" charset="-128"/>
                <a:cs typeface="Calibri" panose="020F0502020204030204" pitchFamily="34" charset="0"/>
              </a:rPr>
              <a:t>For more information:</a:t>
            </a:r>
          </a:p>
          <a:p>
            <a:pPr marL="0" indent="0" algn="ctr" eaLnBrk="1" hangingPunct="1">
              <a:spcBef>
                <a:spcPct val="0"/>
              </a:spcBef>
              <a:buNone/>
            </a:pPr>
            <a:r>
              <a:rPr lang="en-US" altLang="en-US" sz="1100" b="1" dirty="0">
                <a:solidFill>
                  <a:schemeClr val="bg2">
                    <a:lumMod val="50000"/>
                  </a:schemeClr>
                </a:solidFill>
                <a:latin typeface="Eras Light ITC" panose="020B0402030504020804" pitchFamily="34" charset="0"/>
                <a:ea typeface="MS PGothic" panose="020B0600070205080204" pitchFamily="34" charset="-128"/>
                <a:cs typeface="Calibri" panose="020F0502020204030204" pitchFamily="34" charset="0"/>
              </a:rPr>
              <a:t>Department of Budget and Management</a:t>
            </a:r>
          </a:p>
          <a:p>
            <a:pPr marL="0" indent="0" algn="ctr" eaLnBrk="1" hangingPunct="1">
              <a:spcBef>
                <a:spcPct val="0"/>
              </a:spcBef>
              <a:buNone/>
            </a:pPr>
            <a:r>
              <a:rPr lang="en-US" altLang="en-US" sz="1100" dirty="0">
                <a:solidFill>
                  <a:schemeClr val="bg2">
                    <a:lumMod val="50000"/>
                  </a:schemeClr>
                </a:solidFill>
                <a:latin typeface="Eras Light ITC" panose="020B0402030504020804" pitchFamily="34" charset="0"/>
                <a:ea typeface="MS PGothic" panose="020B0600070205080204" pitchFamily="34" charset="-128"/>
                <a:cs typeface="Calibri" panose="020F0502020204030204" pitchFamily="34" charset="0"/>
              </a:rPr>
              <a:t>General Solano Street, San Miguel, Malacañang, Manila</a:t>
            </a:r>
          </a:p>
          <a:p>
            <a:pPr marL="0" indent="0" algn="ctr" eaLnBrk="1" hangingPunct="1">
              <a:spcBef>
                <a:spcPct val="0"/>
              </a:spcBef>
              <a:buNone/>
            </a:pPr>
            <a:r>
              <a:rPr lang="en-US" altLang="en-US" sz="1100" dirty="0">
                <a:solidFill>
                  <a:schemeClr val="bg2">
                    <a:lumMod val="50000"/>
                  </a:schemeClr>
                </a:solidFill>
                <a:latin typeface="Eras Light ITC" panose="020B0402030504020804" pitchFamily="34" charset="0"/>
                <a:ea typeface="MS PGothic" panose="020B0600070205080204" pitchFamily="34" charset="-128"/>
                <a:cs typeface="Calibri" panose="020F0502020204030204" pitchFamily="34" charset="0"/>
              </a:rPr>
              <a:t>Trunkline: (02) 8657-3300 local 2345 </a:t>
            </a:r>
          </a:p>
          <a:p>
            <a:pPr marL="0" indent="0" algn="ctr" eaLnBrk="1" hangingPunct="1">
              <a:spcBef>
                <a:spcPct val="0"/>
              </a:spcBef>
              <a:buNone/>
            </a:pPr>
            <a:r>
              <a:rPr lang="en-US" altLang="en-US" sz="1100" dirty="0">
                <a:solidFill>
                  <a:schemeClr val="bg2">
                    <a:lumMod val="50000"/>
                  </a:schemeClr>
                </a:solidFill>
                <a:latin typeface="Eras Light ITC" panose="020B0402030504020804" pitchFamily="34" charset="0"/>
                <a:ea typeface="MS PGothic" panose="020B0600070205080204" pitchFamily="34" charset="-128"/>
                <a:cs typeface="Calibri" panose="020F0502020204030204" pitchFamily="34" charset="0"/>
              </a:rPr>
              <a:t>Website: www.dbm.gov.ph</a:t>
            </a:r>
          </a:p>
        </p:txBody>
      </p:sp>
    </p:spTree>
    <p:extLst>
      <p:ext uri="{BB962C8B-B14F-4D97-AF65-F5344CB8AC3E}">
        <p14:creationId xmlns:p14="http://schemas.microsoft.com/office/powerpoint/2010/main" val="288964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txBox="1">
            <a:spLocks/>
          </p:cNvSpPr>
          <p:nvPr/>
        </p:nvSpPr>
        <p:spPr>
          <a:xfrm>
            <a:off x="152400" y="542837"/>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latin typeface="Franklin Gothic Demi Cond" panose="020B0706030402020204" pitchFamily="34" charset="0"/>
              </a:rPr>
              <a:t>APPROPRIATION</a:t>
            </a:r>
            <a:endParaRPr lang="en-US" sz="6000" b="1" dirty="0">
              <a:latin typeface="Franklin Gothic Demi Cond"/>
              <a:cs typeface="Times New Roman"/>
            </a:endParaRPr>
          </a:p>
        </p:txBody>
      </p:sp>
      <p:sp>
        <p:nvSpPr>
          <p:cNvPr id="4" name="PhP 313 B…">
            <a:extLst>
              <a:ext uri="{FF2B5EF4-FFF2-40B4-BE49-F238E27FC236}">
                <a16:creationId xmlns:a16="http://schemas.microsoft.com/office/drawing/2014/main" xmlns="" id="{4204DA79-0C87-43B1-AF0F-923E9A11496C}"/>
              </a:ext>
            </a:extLst>
          </p:cNvPr>
          <p:cNvSpPr txBox="1">
            <a:spLocks/>
          </p:cNvSpPr>
          <p:nvPr/>
        </p:nvSpPr>
        <p:spPr bwMode="auto">
          <a:xfrm>
            <a:off x="548640" y="2156779"/>
            <a:ext cx="11062156" cy="129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74" tIns="34274" rIns="34274" bIns="34274" anchor="t"/>
          <a:lstStyle>
            <a:lvl1pPr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42900" indent="114300"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342900" indent="571500"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342900" indent="1028700"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342900" indent="1485900"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800100" indent="1485900" defTabSz="7588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1257300" indent="1485900" defTabSz="7588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714500" indent="1485900" defTabSz="7588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2171700" indent="1485900" defTabSz="7588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ct val="90000"/>
              </a:lnSpc>
            </a:pPr>
            <a:r>
              <a:rPr lang="en-PH" altLang="en-US" sz="9600" b="1" dirty="0" err="1">
                <a:latin typeface="Franklin Gothic Medium Cond"/>
                <a:cs typeface="Arial"/>
                <a:sym typeface="Helvetica" panose="020B0604020202020204" pitchFamily="34" charset="0"/>
              </a:rPr>
              <a:t>PhP</a:t>
            </a:r>
            <a:r>
              <a:rPr lang="en-PH" altLang="en-US" sz="9600" b="1" dirty="0">
                <a:latin typeface="Franklin Gothic Medium Cond"/>
                <a:cs typeface="Arial"/>
                <a:sym typeface="Helvetica" panose="020B0604020202020204" pitchFamily="34" charset="0"/>
              </a:rPr>
              <a:t> 5,583,396,000</a:t>
            </a:r>
            <a:endParaRPr lang="en-PH" altLang="en-US" sz="9600" b="1" dirty="0">
              <a:latin typeface="Franklin Gothic Medium Cond" panose="020B0606030402020204" pitchFamily="34" charset="0"/>
            </a:endParaRPr>
          </a:p>
        </p:txBody>
      </p:sp>
      <p:sp>
        <p:nvSpPr>
          <p:cNvPr id="5" name="TextBox 4">
            <a:extLst>
              <a:ext uri="{FF2B5EF4-FFF2-40B4-BE49-F238E27FC236}">
                <a16:creationId xmlns:a16="http://schemas.microsoft.com/office/drawing/2014/main" xmlns="" id="{A9C55E00-5A9E-4F11-91B6-2FAD1819519B}"/>
              </a:ext>
            </a:extLst>
          </p:cNvPr>
          <p:cNvSpPr txBox="1"/>
          <p:nvPr/>
        </p:nvSpPr>
        <p:spPr>
          <a:xfrm>
            <a:off x="1729046" y="3383670"/>
            <a:ext cx="8786553" cy="393506"/>
          </a:xfrm>
          <a:prstGeom prst="rect">
            <a:avLst/>
          </a:prstGeom>
          <a:noFill/>
        </p:spPr>
        <p:txBody>
          <a:bodyPr wrap="square" rtlCol="0">
            <a:spAutoFit/>
          </a:bodyPr>
          <a:lstStyle/>
          <a:p>
            <a:pPr algn="ctr">
              <a:lnSpc>
                <a:spcPct val="150000"/>
              </a:lnSpc>
            </a:pPr>
            <a:r>
              <a:rPr lang="en-US" sz="1500" b="1" i="1" dirty="0">
                <a:solidFill>
                  <a:schemeClr val="tx1">
                    <a:lumMod val="75000"/>
                    <a:lumOff val="25000"/>
                  </a:schemeClr>
                </a:solidFill>
                <a:latin typeface="Century Gothic" panose="020B0502020202020204" pitchFamily="34" charset="0"/>
                <a:cs typeface="Times New Roman" panose="02020603050405020304" pitchFamily="18" charset="0"/>
              </a:rPr>
              <a:t>except for LGUs under the Bangsamoro Autonomous Region in Muslim Mindanao</a:t>
            </a:r>
          </a:p>
        </p:txBody>
      </p:sp>
      <p:sp>
        <p:nvSpPr>
          <p:cNvPr id="6" name="TextBox 5">
            <a:extLst>
              <a:ext uri="{FF2B5EF4-FFF2-40B4-BE49-F238E27FC236}">
                <a16:creationId xmlns:a16="http://schemas.microsoft.com/office/drawing/2014/main" xmlns="" id="{36B02FAB-5561-40E3-A0D3-B98E5A34C2EE}"/>
              </a:ext>
            </a:extLst>
          </p:cNvPr>
          <p:cNvSpPr txBox="1"/>
          <p:nvPr/>
        </p:nvSpPr>
        <p:spPr>
          <a:xfrm>
            <a:off x="581204" y="1678608"/>
            <a:ext cx="8786553" cy="494494"/>
          </a:xfrm>
          <a:prstGeom prst="rect">
            <a:avLst/>
          </a:prstGeom>
          <a:noFill/>
        </p:spPr>
        <p:txBody>
          <a:bodyPr wrap="square" rtlCol="0">
            <a:spAutoFit/>
          </a:bodyPr>
          <a:lstStyle/>
          <a:p>
            <a:pPr algn="just">
              <a:lnSpc>
                <a:spcPct val="150000"/>
              </a:lnSpc>
            </a:pPr>
            <a:r>
              <a:rPr lang="en-US" sz="2000" b="1" dirty="0">
                <a:solidFill>
                  <a:schemeClr val="tx1">
                    <a:lumMod val="75000"/>
                    <a:lumOff val="25000"/>
                  </a:schemeClr>
                </a:solidFill>
                <a:highlight>
                  <a:srgbClr val="F8A971"/>
                </a:highlight>
                <a:latin typeface="Century Gothic" panose="020B0502020202020204" pitchFamily="34" charset="0"/>
                <a:cs typeface="Times New Roman" panose="02020603050405020304" pitchFamily="18" charset="0"/>
              </a:rPr>
              <a:t>LGSF-Financial Assistance to Local Government Units</a:t>
            </a:r>
          </a:p>
        </p:txBody>
      </p:sp>
      <p:sp>
        <p:nvSpPr>
          <p:cNvPr id="7" name="PhP 313 B…">
            <a:extLst>
              <a:ext uri="{FF2B5EF4-FFF2-40B4-BE49-F238E27FC236}">
                <a16:creationId xmlns:a16="http://schemas.microsoft.com/office/drawing/2014/main" xmlns="" id="{93E3C53A-A01F-4361-BC1D-26F334C581A7}"/>
              </a:ext>
            </a:extLst>
          </p:cNvPr>
          <p:cNvSpPr txBox="1">
            <a:spLocks/>
          </p:cNvSpPr>
          <p:nvPr/>
        </p:nvSpPr>
        <p:spPr bwMode="auto">
          <a:xfrm>
            <a:off x="548640" y="4357762"/>
            <a:ext cx="11062156" cy="129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74" tIns="34274" rIns="34274" bIns="34274" anchor="t"/>
          <a:lstStyle>
            <a:lvl1pPr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42900" indent="114300"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342900" indent="571500"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342900" indent="1028700"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342900" indent="1485900" defTabSz="758825">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800100" indent="1485900" defTabSz="7588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1257300" indent="1485900" defTabSz="7588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714500" indent="1485900" defTabSz="7588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2171700" indent="1485900" defTabSz="758825"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ct val="90000"/>
              </a:lnSpc>
            </a:pPr>
            <a:r>
              <a:rPr lang="en-PH" altLang="en-US" sz="9600" b="1" dirty="0" err="1">
                <a:latin typeface="Franklin Gothic Medium Cond"/>
                <a:cs typeface="Arial"/>
                <a:sym typeface="Helvetica" panose="020B0604020202020204" pitchFamily="34" charset="0"/>
              </a:rPr>
              <a:t>PhP</a:t>
            </a:r>
            <a:r>
              <a:rPr lang="en-PH" altLang="en-US" sz="9600" b="1" dirty="0">
                <a:latin typeface="Franklin Gothic Medium Cond"/>
                <a:cs typeface="Arial"/>
                <a:sym typeface="Helvetica" panose="020B0604020202020204" pitchFamily="34" charset="0"/>
              </a:rPr>
              <a:t> 5,007,600,000</a:t>
            </a:r>
            <a:endParaRPr lang="en-PH" altLang="en-US" sz="9600" b="1" dirty="0">
              <a:latin typeface="Franklin Gothic Medium Cond" panose="020B0606030402020204" pitchFamily="34" charset="0"/>
            </a:endParaRPr>
          </a:p>
        </p:txBody>
      </p:sp>
      <p:sp>
        <p:nvSpPr>
          <p:cNvPr id="8" name="TextBox 7">
            <a:extLst>
              <a:ext uri="{FF2B5EF4-FFF2-40B4-BE49-F238E27FC236}">
                <a16:creationId xmlns:a16="http://schemas.microsoft.com/office/drawing/2014/main" xmlns="" id="{374797DE-913A-4A6B-ADCE-2D6FA2B76985}"/>
              </a:ext>
            </a:extLst>
          </p:cNvPr>
          <p:cNvSpPr txBox="1"/>
          <p:nvPr/>
        </p:nvSpPr>
        <p:spPr>
          <a:xfrm>
            <a:off x="1729046" y="5584653"/>
            <a:ext cx="8786553" cy="393506"/>
          </a:xfrm>
          <a:prstGeom prst="rect">
            <a:avLst/>
          </a:prstGeom>
          <a:noFill/>
        </p:spPr>
        <p:txBody>
          <a:bodyPr wrap="square" rtlCol="0">
            <a:spAutoFit/>
          </a:bodyPr>
          <a:lstStyle/>
          <a:p>
            <a:pPr algn="ctr">
              <a:lnSpc>
                <a:spcPct val="150000"/>
              </a:lnSpc>
            </a:pPr>
            <a:r>
              <a:rPr lang="en-US" sz="1500" b="1" i="1" dirty="0">
                <a:solidFill>
                  <a:schemeClr val="tx1">
                    <a:lumMod val="75000"/>
                    <a:lumOff val="25000"/>
                  </a:schemeClr>
                </a:solidFill>
                <a:latin typeface="Century Gothic" panose="020B0502020202020204" pitchFamily="34" charset="0"/>
                <a:cs typeface="Times New Roman" panose="02020603050405020304" pitchFamily="18" charset="0"/>
              </a:rPr>
              <a:t>except for LGUs under the Bangsamoro Autonomous Region in Muslim Mindanao</a:t>
            </a:r>
          </a:p>
        </p:txBody>
      </p:sp>
      <p:sp>
        <p:nvSpPr>
          <p:cNvPr id="9" name="TextBox 8">
            <a:extLst>
              <a:ext uri="{FF2B5EF4-FFF2-40B4-BE49-F238E27FC236}">
                <a16:creationId xmlns:a16="http://schemas.microsoft.com/office/drawing/2014/main" xmlns="" id="{56CF827E-C34E-4671-8079-4FC819DC99D6}"/>
              </a:ext>
            </a:extLst>
          </p:cNvPr>
          <p:cNvSpPr txBox="1"/>
          <p:nvPr/>
        </p:nvSpPr>
        <p:spPr>
          <a:xfrm>
            <a:off x="581204" y="3964256"/>
            <a:ext cx="8786553" cy="494494"/>
          </a:xfrm>
          <a:prstGeom prst="rect">
            <a:avLst/>
          </a:prstGeom>
          <a:noFill/>
        </p:spPr>
        <p:txBody>
          <a:bodyPr wrap="square" rtlCol="0">
            <a:spAutoFit/>
          </a:bodyPr>
          <a:lstStyle/>
          <a:p>
            <a:pPr algn="just">
              <a:lnSpc>
                <a:spcPct val="150000"/>
              </a:lnSpc>
            </a:pPr>
            <a:r>
              <a:rPr lang="en-US" sz="2000" b="1" dirty="0">
                <a:solidFill>
                  <a:schemeClr val="tx1">
                    <a:lumMod val="75000"/>
                    <a:lumOff val="25000"/>
                  </a:schemeClr>
                </a:solidFill>
                <a:highlight>
                  <a:srgbClr val="F8A971"/>
                </a:highlight>
                <a:latin typeface="Century Gothic" panose="020B0502020202020204" pitchFamily="34" charset="0"/>
                <a:cs typeface="Times New Roman" panose="02020603050405020304" pitchFamily="18" charset="0"/>
              </a:rPr>
              <a:t>Support for Capital Outlays and Social Programs</a:t>
            </a:r>
          </a:p>
        </p:txBody>
      </p:sp>
    </p:spTree>
    <p:extLst>
      <p:ext uri="{BB962C8B-B14F-4D97-AF65-F5344CB8AC3E}">
        <p14:creationId xmlns:p14="http://schemas.microsoft.com/office/powerpoint/2010/main" val="300339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txBox="1">
            <a:spLocks/>
          </p:cNvSpPr>
          <p:nvPr/>
        </p:nvSpPr>
        <p:spPr>
          <a:xfrm>
            <a:off x="152400" y="486469"/>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ELIGIBLE PROGRAMS AND PROJECTS</a:t>
            </a:r>
          </a:p>
        </p:txBody>
      </p:sp>
      <p:sp>
        <p:nvSpPr>
          <p:cNvPr id="4" name="Text Placeholder 30">
            <a:extLst>
              <a:ext uri="{FF2B5EF4-FFF2-40B4-BE49-F238E27FC236}">
                <a16:creationId xmlns:a16="http://schemas.microsoft.com/office/drawing/2014/main" xmlns="" id="{B676BEDE-C0DA-4C03-9C75-57AF09D0FC20}"/>
              </a:ext>
            </a:extLst>
          </p:cNvPr>
          <p:cNvSpPr txBox="1">
            <a:spLocks/>
          </p:cNvSpPr>
          <p:nvPr/>
        </p:nvSpPr>
        <p:spPr>
          <a:xfrm>
            <a:off x="319258" y="1726798"/>
            <a:ext cx="11446022" cy="813202"/>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638" algn="just"/>
            <a:r>
              <a:rPr lang="en-US" dirty="0">
                <a:latin typeface="Franklin Gothic Medium Cond" panose="020B0606030402020204" pitchFamily="34" charset="0"/>
              </a:rPr>
              <a:t>Construction, concreting, rehabilitation, repair or improvement of any of the following:</a:t>
            </a:r>
          </a:p>
          <a:p>
            <a:pPr marL="1074738" lvl="1" indent="-571500" algn="just">
              <a:buFont typeface="+mj-lt"/>
              <a:buAutoNum type="alphaLcPeriod"/>
            </a:pPr>
            <a:r>
              <a:rPr lang="en-US" sz="2700" dirty="0">
                <a:latin typeface="Franklin Gothic Medium Cond" panose="020B0606030402020204" pitchFamily="34" charset="0"/>
              </a:rPr>
              <a:t>local roads and/or bridges;</a:t>
            </a:r>
          </a:p>
          <a:p>
            <a:pPr marL="1074738" lvl="1" indent="-571500" algn="just">
              <a:buFont typeface="+mj-lt"/>
              <a:buAutoNum type="alphaLcPeriod"/>
            </a:pPr>
            <a:r>
              <a:rPr lang="en-US" sz="2700" dirty="0">
                <a:latin typeface="Franklin Gothic Medium Cond" panose="020B0606030402020204" pitchFamily="34" charset="0"/>
              </a:rPr>
              <a:t>public markets;</a:t>
            </a:r>
          </a:p>
          <a:p>
            <a:pPr marL="1074738" lvl="1" indent="-571500" algn="just">
              <a:buFont typeface="+mj-lt"/>
              <a:buAutoNum type="alphaLcPeriod"/>
            </a:pPr>
            <a:r>
              <a:rPr lang="en-US" sz="2700" dirty="0">
                <a:latin typeface="Franklin Gothic Medium Cond" panose="020B0606030402020204" pitchFamily="34" charset="0"/>
              </a:rPr>
              <a:t>slaughterhouses;</a:t>
            </a:r>
          </a:p>
          <a:p>
            <a:pPr marL="1074738" lvl="1" indent="-571500" algn="just">
              <a:buFont typeface="+mj-lt"/>
              <a:buAutoNum type="alphaLcPeriod"/>
            </a:pPr>
            <a:r>
              <a:rPr lang="en-US" sz="2700" dirty="0">
                <a:latin typeface="Franklin Gothic Medium Cond" panose="020B0606030402020204" pitchFamily="34" charset="0"/>
              </a:rPr>
              <a:t>multi-purpose buildings/halls/facility including daycare center;</a:t>
            </a:r>
          </a:p>
          <a:p>
            <a:pPr marL="1074738" lvl="1" indent="-571500" algn="just">
              <a:buFont typeface="+mj-lt"/>
              <a:buAutoNum type="alphaLcPeriod"/>
            </a:pPr>
            <a:r>
              <a:rPr lang="en-US" sz="2700" dirty="0">
                <a:latin typeface="Franklin Gothic Medium Cond" panose="020B0606030402020204" pitchFamily="34" charset="0"/>
              </a:rPr>
              <a:t>auditorium stage;</a:t>
            </a:r>
          </a:p>
          <a:p>
            <a:pPr marL="1074738" lvl="1" indent="-571500" algn="just">
              <a:buFont typeface="+mj-lt"/>
              <a:buAutoNum type="alphaLcPeriod"/>
            </a:pPr>
            <a:r>
              <a:rPr lang="en-US" sz="2700" dirty="0">
                <a:latin typeface="Franklin Gothic Medium Cond" panose="020B0606030402020204" pitchFamily="34" charset="0"/>
              </a:rPr>
              <a:t>perimeter fence;</a:t>
            </a:r>
          </a:p>
          <a:p>
            <a:pPr marL="1074738" lvl="1" indent="-571500" algn="just">
              <a:buFont typeface="+mj-lt"/>
              <a:buAutoNum type="alphaLcPeriod"/>
            </a:pPr>
            <a:r>
              <a:rPr lang="en-US" sz="2700" dirty="0">
                <a:latin typeface="Franklin Gothic Medium Cond" panose="020B0606030402020204" pitchFamily="34" charset="0"/>
              </a:rPr>
              <a:t>multi-purpose pavements;</a:t>
            </a:r>
          </a:p>
          <a:p>
            <a:pPr marL="1074738" lvl="1" indent="-571500" algn="just">
              <a:buFont typeface="+mj-lt"/>
              <a:buAutoNum type="alphaLcPeriod"/>
            </a:pPr>
            <a:r>
              <a:rPr lang="en-US" sz="2700" dirty="0">
                <a:latin typeface="Franklin Gothic Medium Cond" panose="020B0606030402020204" pitchFamily="34" charset="0"/>
              </a:rPr>
              <a:t>drainage canals;</a:t>
            </a:r>
          </a:p>
        </p:txBody>
      </p:sp>
    </p:spTree>
    <p:extLst>
      <p:ext uri="{BB962C8B-B14F-4D97-AF65-F5344CB8AC3E}">
        <p14:creationId xmlns:p14="http://schemas.microsoft.com/office/powerpoint/2010/main" val="75475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txBox="1">
            <a:spLocks/>
          </p:cNvSpPr>
          <p:nvPr/>
        </p:nvSpPr>
        <p:spPr>
          <a:xfrm>
            <a:off x="152400" y="501709"/>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ELIGIBLE PROGRAMS AND PROJECTS</a:t>
            </a:r>
          </a:p>
        </p:txBody>
      </p:sp>
      <p:sp>
        <p:nvSpPr>
          <p:cNvPr id="4" name="Text Placeholder 30">
            <a:extLst>
              <a:ext uri="{FF2B5EF4-FFF2-40B4-BE49-F238E27FC236}">
                <a16:creationId xmlns:a16="http://schemas.microsoft.com/office/drawing/2014/main" xmlns="" id="{B676BEDE-C0DA-4C03-9C75-57AF09D0FC20}"/>
              </a:ext>
            </a:extLst>
          </p:cNvPr>
          <p:cNvSpPr txBox="1">
            <a:spLocks/>
          </p:cNvSpPr>
          <p:nvPr/>
        </p:nvSpPr>
        <p:spPr>
          <a:xfrm>
            <a:off x="319258" y="1696318"/>
            <a:ext cx="11446022" cy="50006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638" algn="just"/>
            <a:r>
              <a:rPr lang="en-US" dirty="0">
                <a:latin typeface="Franklin Gothic Medium Cond" panose="020B0606030402020204" pitchFamily="34" charset="0"/>
              </a:rPr>
              <a:t>Construction, concreting, rehabilitation, repair or improvement of any of the following:</a:t>
            </a:r>
          </a:p>
          <a:p>
            <a:pPr marL="1074738" lvl="1" indent="-571500" algn="just">
              <a:buFont typeface="+mj-lt"/>
              <a:buAutoNum type="alphaLcPeriod" startAt="9"/>
            </a:pPr>
            <a:r>
              <a:rPr lang="en-US" sz="2700" dirty="0">
                <a:latin typeface="Franklin Gothic Medium Cond" panose="020B0606030402020204" pitchFamily="34" charset="0"/>
              </a:rPr>
              <a:t>sea wall/river wall;</a:t>
            </a:r>
          </a:p>
          <a:p>
            <a:pPr marL="1074738" lvl="1" indent="-571500" algn="just">
              <a:buFont typeface="+mj-lt"/>
              <a:buAutoNum type="alphaLcPeriod" startAt="9"/>
            </a:pPr>
            <a:r>
              <a:rPr lang="en-US" sz="2700" dirty="0">
                <a:latin typeface="Franklin Gothic Medium Cond" panose="020B0606030402020204" pitchFamily="34" charset="0"/>
              </a:rPr>
              <a:t>water system projects including level 1 or stand-alone water points;</a:t>
            </a:r>
          </a:p>
          <a:p>
            <a:pPr marL="1074738" lvl="1" indent="-571500" algn="just">
              <a:buFont typeface="+mj-lt"/>
              <a:buAutoNum type="alphaLcPeriod" startAt="9"/>
            </a:pPr>
            <a:r>
              <a:rPr lang="en-US" sz="2700" dirty="0">
                <a:latin typeface="Franklin Gothic Medium Cond" panose="020B0606030402020204" pitchFamily="34" charset="0"/>
              </a:rPr>
              <a:t>evacuation centers;</a:t>
            </a:r>
          </a:p>
          <a:p>
            <a:pPr marL="1074738" lvl="1" indent="-571500" algn="just">
              <a:buFont typeface="+mj-lt"/>
              <a:buAutoNum type="alphaLcPeriod" startAt="9"/>
            </a:pPr>
            <a:r>
              <a:rPr lang="en-US" sz="2700" dirty="0">
                <a:latin typeface="Franklin Gothic Medium Cond" panose="020B0606030402020204" pitchFamily="34" charset="0"/>
              </a:rPr>
              <a:t>public parks/eco-tourism parks;</a:t>
            </a:r>
          </a:p>
          <a:p>
            <a:pPr marL="1074738" lvl="1" indent="-571500" algn="just">
              <a:buFont typeface="+mj-lt"/>
              <a:buAutoNum type="alphaLcPeriod" startAt="9"/>
            </a:pPr>
            <a:r>
              <a:rPr lang="en-US" sz="2700" dirty="0">
                <a:latin typeface="Franklin Gothic Medium Cond" panose="020B0606030402020204" pitchFamily="34" charset="0"/>
              </a:rPr>
              <a:t>fish ports;</a:t>
            </a:r>
          </a:p>
          <a:p>
            <a:pPr marL="1074738" lvl="1" indent="-571500" algn="just">
              <a:buFont typeface="+mj-lt"/>
              <a:buAutoNum type="alphaLcPeriod" startAt="9"/>
            </a:pPr>
            <a:r>
              <a:rPr lang="en-US" sz="2700" dirty="0">
                <a:latin typeface="Franklin Gothic Medium Cond" panose="020B0606030402020204" pitchFamily="34" charset="0"/>
              </a:rPr>
              <a:t>post-harvest facilities composed of ice plant and cold storage facilities; and</a:t>
            </a:r>
          </a:p>
          <a:p>
            <a:pPr marL="1074738" lvl="1" indent="-571500" algn="just">
              <a:buFont typeface="+mj-lt"/>
              <a:buAutoNum type="alphaLcPeriod" startAt="9"/>
            </a:pPr>
            <a:r>
              <a:rPr lang="en-US" sz="2700" dirty="0">
                <a:latin typeface="Franklin Gothic Medium Cond" panose="020B0606030402020204" pitchFamily="34" charset="0"/>
              </a:rPr>
              <a:t>protected bike lanes and better pedestrian infrastructure.</a:t>
            </a:r>
          </a:p>
          <a:p>
            <a:pPr marL="503238" lvl="1" indent="0" algn="just">
              <a:buNone/>
            </a:pPr>
            <a:endParaRPr lang="en-US" sz="2800" dirty="0">
              <a:latin typeface="Franklin Gothic Medium Cond" panose="020B0606030402020204" pitchFamily="34" charset="0"/>
            </a:endParaRPr>
          </a:p>
        </p:txBody>
      </p:sp>
    </p:spTree>
    <p:extLst>
      <p:ext uri="{BB962C8B-B14F-4D97-AF65-F5344CB8AC3E}">
        <p14:creationId xmlns:p14="http://schemas.microsoft.com/office/powerpoint/2010/main" val="94629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txBox="1">
            <a:spLocks/>
          </p:cNvSpPr>
          <p:nvPr/>
        </p:nvSpPr>
        <p:spPr>
          <a:xfrm>
            <a:off x="152400" y="501709"/>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ELIGIBLE PROGRAMS AND PROJECTS</a:t>
            </a:r>
          </a:p>
        </p:txBody>
      </p:sp>
      <p:sp>
        <p:nvSpPr>
          <p:cNvPr id="4" name="Text Placeholder 30">
            <a:extLst>
              <a:ext uri="{FF2B5EF4-FFF2-40B4-BE49-F238E27FC236}">
                <a16:creationId xmlns:a16="http://schemas.microsoft.com/office/drawing/2014/main" xmlns="" id="{B676BEDE-C0DA-4C03-9C75-57AF09D0FC20}"/>
              </a:ext>
            </a:extLst>
          </p:cNvPr>
          <p:cNvSpPr txBox="1">
            <a:spLocks/>
          </p:cNvSpPr>
          <p:nvPr/>
        </p:nvSpPr>
        <p:spPr>
          <a:xfrm>
            <a:off x="319257" y="2807376"/>
            <a:ext cx="11446022" cy="50006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638" algn="just"/>
            <a:r>
              <a:rPr lang="en-US" dirty="0">
                <a:latin typeface="Franklin Gothic Medium Cond" panose="020B0606030402020204" pitchFamily="34" charset="0"/>
              </a:rPr>
              <a:t>Purchase of medical/rescue/disaster-related equipment;</a:t>
            </a:r>
            <a:endParaRPr lang="en-US" sz="2800" dirty="0">
              <a:latin typeface="Franklin Gothic Medium Cond" panose="020B0606030402020204" pitchFamily="34" charset="0"/>
            </a:endParaRPr>
          </a:p>
        </p:txBody>
      </p:sp>
      <p:sp>
        <p:nvSpPr>
          <p:cNvPr id="6" name="Text Placeholder 30">
            <a:extLst>
              <a:ext uri="{FF2B5EF4-FFF2-40B4-BE49-F238E27FC236}">
                <a16:creationId xmlns:a16="http://schemas.microsoft.com/office/drawing/2014/main" xmlns="" id="{969AC397-64E7-4D57-96D0-493DF3BDDD0B}"/>
              </a:ext>
            </a:extLst>
          </p:cNvPr>
          <p:cNvSpPr txBox="1">
            <a:spLocks/>
          </p:cNvSpPr>
          <p:nvPr/>
        </p:nvSpPr>
        <p:spPr>
          <a:xfrm>
            <a:off x="319257" y="4147816"/>
            <a:ext cx="11446022" cy="50006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638" algn="just"/>
            <a:r>
              <a:rPr lang="en-US" dirty="0">
                <a:latin typeface="Franklin Gothic Medium Cond" panose="020B0606030402020204" pitchFamily="34" charset="0"/>
              </a:rPr>
              <a:t>Purchase and installation of Closed-Circuit Television Surveillance System; and</a:t>
            </a:r>
          </a:p>
        </p:txBody>
      </p:sp>
      <p:sp>
        <p:nvSpPr>
          <p:cNvPr id="7" name="Text Placeholder 30">
            <a:extLst>
              <a:ext uri="{FF2B5EF4-FFF2-40B4-BE49-F238E27FC236}">
                <a16:creationId xmlns:a16="http://schemas.microsoft.com/office/drawing/2014/main" xmlns="" id="{0AB83E3B-FEC6-47CA-A8C1-1156679F562B}"/>
              </a:ext>
            </a:extLst>
          </p:cNvPr>
          <p:cNvSpPr txBox="1">
            <a:spLocks/>
          </p:cNvSpPr>
          <p:nvPr/>
        </p:nvSpPr>
        <p:spPr>
          <a:xfrm>
            <a:off x="319257" y="4781813"/>
            <a:ext cx="11446022" cy="50006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638" algn="just"/>
            <a:r>
              <a:rPr lang="en-US" dirty="0">
                <a:latin typeface="Franklin Gothic Medium Cond" panose="020B0606030402020204" pitchFamily="34" charset="0"/>
              </a:rPr>
              <a:t>Assistance to indigent individuals or families in any of the following forms:                  (a) medical; (b) burial; (c) transportation; (d) food assistance; (e) cash for work; and (f) educational assistance.</a:t>
            </a:r>
          </a:p>
        </p:txBody>
      </p:sp>
      <p:sp>
        <p:nvSpPr>
          <p:cNvPr id="8" name="Text Placeholder 30">
            <a:extLst>
              <a:ext uri="{FF2B5EF4-FFF2-40B4-BE49-F238E27FC236}">
                <a16:creationId xmlns:a16="http://schemas.microsoft.com/office/drawing/2014/main" xmlns="" id="{C08FB175-A9CF-4E72-9BE1-5A11A0F12702}"/>
              </a:ext>
            </a:extLst>
          </p:cNvPr>
          <p:cNvSpPr txBox="1">
            <a:spLocks/>
          </p:cNvSpPr>
          <p:nvPr/>
        </p:nvSpPr>
        <p:spPr>
          <a:xfrm>
            <a:off x="319257" y="1720538"/>
            <a:ext cx="11446022" cy="50006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638" algn="just"/>
            <a:r>
              <a:rPr lang="en-US" dirty="0">
                <a:latin typeface="Franklin Gothic Medium Cond" panose="020B0606030402020204" pitchFamily="34" charset="0"/>
              </a:rPr>
              <a:t>Purchase of ambulance, trucks, mini dump trucks, multi-purpose vehicles, or </a:t>
            </a:r>
            <a:r>
              <a:rPr lang="en-US" dirty="0" err="1">
                <a:latin typeface="Franklin Gothic Medium Cond" panose="020B0606030402020204" pitchFamily="34" charset="0"/>
              </a:rPr>
              <a:t>multicabs</a:t>
            </a:r>
            <a:r>
              <a:rPr lang="en-US" dirty="0">
                <a:latin typeface="Franklin Gothic Medium Cond" panose="020B0606030402020204" pitchFamily="34" charset="0"/>
              </a:rPr>
              <a:t>;</a:t>
            </a:r>
          </a:p>
        </p:txBody>
      </p:sp>
      <p:sp>
        <p:nvSpPr>
          <p:cNvPr id="9" name="Text Placeholder 30">
            <a:extLst>
              <a:ext uri="{FF2B5EF4-FFF2-40B4-BE49-F238E27FC236}">
                <a16:creationId xmlns:a16="http://schemas.microsoft.com/office/drawing/2014/main" xmlns="" id="{86BD1F14-CBED-4BE0-9CC5-F1FD16D4D2E7}"/>
              </a:ext>
            </a:extLst>
          </p:cNvPr>
          <p:cNvSpPr txBox="1">
            <a:spLocks/>
          </p:cNvSpPr>
          <p:nvPr/>
        </p:nvSpPr>
        <p:spPr>
          <a:xfrm>
            <a:off x="319257" y="3455200"/>
            <a:ext cx="11446022" cy="50006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638" algn="just"/>
            <a:r>
              <a:rPr lang="en-US" dirty="0">
                <a:latin typeface="Franklin Gothic Medium Cond" panose="020B0606030402020204" pitchFamily="34" charset="0"/>
              </a:rPr>
              <a:t>Street lighting or barangay electrification;</a:t>
            </a:r>
          </a:p>
        </p:txBody>
      </p:sp>
    </p:spTree>
    <p:extLst>
      <p:ext uri="{BB962C8B-B14F-4D97-AF65-F5344CB8AC3E}">
        <p14:creationId xmlns:p14="http://schemas.microsoft.com/office/powerpoint/2010/main" val="425500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31FADD4C-F33E-4D76-8135-77CAFF7175D8}"/>
              </a:ext>
            </a:extLst>
          </p:cNvPr>
          <p:cNvGraphicFramePr>
            <a:graphicFrameLocks noGrp="1"/>
          </p:cNvGraphicFramePr>
          <p:nvPr>
            <p:extLst>
              <p:ext uri="{D42A27DB-BD31-4B8C-83A1-F6EECF244321}">
                <p14:modId xmlns:p14="http://schemas.microsoft.com/office/powerpoint/2010/main" val="3186303259"/>
              </p:ext>
            </p:extLst>
          </p:nvPr>
        </p:nvGraphicFramePr>
        <p:xfrm>
          <a:off x="304800" y="1564010"/>
          <a:ext cx="11629291" cy="4396870"/>
        </p:xfrm>
        <a:graphic>
          <a:graphicData uri="http://schemas.openxmlformats.org/drawingml/2006/table">
            <a:tbl>
              <a:tblPr firstRow="1" bandRow="1">
                <a:tableStyleId>{5C22544A-7EE6-4342-B048-85BDC9FD1C3A}</a:tableStyleId>
              </a:tblPr>
              <a:tblGrid>
                <a:gridCol w="3481897">
                  <a:extLst>
                    <a:ext uri="{9D8B030D-6E8A-4147-A177-3AD203B41FA5}">
                      <a16:colId xmlns:a16="http://schemas.microsoft.com/office/drawing/2014/main" xmlns="" val="20000"/>
                    </a:ext>
                  </a:extLst>
                </a:gridCol>
                <a:gridCol w="351549">
                  <a:extLst>
                    <a:ext uri="{9D8B030D-6E8A-4147-A177-3AD203B41FA5}">
                      <a16:colId xmlns:a16="http://schemas.microsoft.com/office/drawing/2014/main" xmlns="" val="20001"/>
                    </a:ext>
                  </a:extLst>
                </a:gridCol>
                <a:gridCol w="4185139">
                  <a:extLst>
                    <a:ext uri="{9D8B030D-6E8A-4147-A177-3AD203B41FA5}">
                      <a16:colId xmlns:a16="http://schemas.microsoft.com/office/drawing/2014/main" xmlns="" val="20002"/>
                    </a:ext>
                  </a:extLst>
                </a:gridCol>
                <a:gridCol w="562707">
                  <a:extLst>
                    <a:ext uri="{9D8B030D-6E8A-4147-A177-3AD203B41FA5}">
                      <a16:colId xmlns:a16="http://schemas.microsoft.com/office/drawing/2014/main" xmlns="" val="20003"/>
                    </a:ext>
                  </a:extLst>
                </a:gridCol>
                <a:gridCol w="3047999">
                  <a:extLst>
                    <a:ext uri="{9D8B030D-6E8A-4147-A177-3AD203B41FA5}">
                      <a16:colId xmlns:a16="http://schemas.microsoft.com/office/drawing/2014/main" xmlns="" val="20004"/>
                    </a:ext>
                  </a:extLst>
                </a:gridCol>
              </a:tblGrid>
              <a:tr h="362784">
                <a:tc>
                  <a:txBody>
                    <a:bodyPr/>
                    <a:lstStyle/>
                    <a:p>
                      <a:pPr algn="ctr"/>
                      <a:r>
                        <a:rPr lang="en-PH" sz="1800" dirty="0">
                          <a:solidFill>
                            <a:schemeClr val="tx1"/>
                          </a:solidFill>
                          <a:latin typeface="Franklin Gothic Medium Cond" panose="020B0606030402020204" pitchFamily="34" charset="0"/>
                        </a:rPr>
                        <a:t>LGU</a:t>
                      </a:r>
                    </a:p>
                  </a:txBody>
                  <a:tcPr marL="121911" marR="121911" marT="45723" marB="45723" anchor="ctr">
                    <a:lnR w="12700" cmpd="sng">
                      <a:noFill/>
                    </a:lnR>
                    <a:lnB w="38100" cmpd="sng">
                      <a:noFill/>
                    </a:lnB>
                    <a:solidFill>
                      <a:schemeClr val="tx2">
                        <a:lumMod val="20000"/>
                        <a:lumOff val="80000"/>
                      </a:schemeClr>
                    </a:solid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a:solidFill>
                            <a:schemeClr val="tx1"/>
                          </a:solidFill>
                          <a:latin typeface="Franklin Gothic Medium Cond" panose="020B0606030402020204" pitchFamily="34" charset="0"/>
                        </a:rPr>
                        <a:t>DBM Central Office</a:t>
                      </a: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solidFill>
                      <a:schemeClr val="accent4">
                        <a:lumMod val="60000"/>
                        <a:lumOff val="40000"/>
                      </a:schemeClr>
                    </a:solid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a:solidFill>
                            <a:schemeClr val="tx1"/>
                          </a:solidFill>
                          <a:latin typeface="Franklin Gothic Medium Cond" panose="020B0606030402020204" pitchFamily="34" charset="0"/>
                        </a:rPr>
                        <a:t>BTr</a:t>
                      </a:r>
                      <a:endParaRPr lang="en-PH" sz="1800" dirty="0">
                        <a:solidFill>
                          <a:schemeClr val="tx1"/>
                        </a:solidFill>
                        <a:latin typeface="Franklin Gothic Medium Cond" panose="020B0606030402020204" pitchFamily="34" charset="0"/>
                      </a:endParaRPr>
                    </a:p>
                  </a:txBody>
                  <a:tcPr marL="121911" marR="121911"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xmlns="" val="10000"/>
                  </a:ext>
                </a:extLst>
              </a:tr>
              <a:tr h="0">
                <a:tc>
                  <a:txBody>
                    <a:bodyPr/>
                    <a:lstStyle/>
                    <a:p>
                      <a:pPr algn="ctr"/>
                      <a:endParaRPr lang="en-PH" sz="11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PH" sz="14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B w="12700" cmpd="sng">
                      <a:noFill/>
                    </a:lnB>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906952">
                <a:tc>
                  <a:txBody>
                    <a:bodyPr/>
                    <a:lstStyle/>
                    <a:p>
                      <a:pPr algn="ctr"/>
                      <a:r>
                        <a:rPr lang="en-US" sz="1800" dirty="0">
                          <a:solidFill>
                            <a:schemeClr val="tx1"/>
                          </a:solidFill>
                          <a:latin typeface="Franklin Gothic Medium Cond" panose="020B0606030402020204" pitchFamily="34" charset="0"/>
                        </a:rPr>
                        <a:t>Submit request and corresponding documentary requirements  to the DBM Central Office</a:t>
                      </a:r>
                    </a:p>
                  </a:txBody>
                  <a:tcPr marL="121911" marR="121911" marT="45723" marB="45723" anchor="ctr">
                    <a:lnR w="12700" cmpd="sng">
                      <a:noFill/>
                    </a:lnR>
                    <a:lnT w="12700" cmpd="sng">
                      <a:noFill/>
                    </a:lnT>
                    <a:lnB w="12700" cmpd="sng">
                      <a:noFill/>
                    </a:lnB>
                    <a:solidFill>
                      <a:schemeClr val="tx2">
                        <a:lumMod val="20000"/>
                        <a:lumOff val="80000"/>
                      </a:schemeClr>
                    </a:solid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T w="12700" cmpd="sng">
                      <a:noFill/>
                    </a:lnT>
                    <a:lnB w="12700" cmpd="sng">
                      <a:noFill/>
                    </a:lnB>
                    <a:noFill/>
                  </a:tcPr>
                </a:tc>
                <a:extLst>
                  <a:ext uri="{0D108BD9-81ED-4DB2-BD59-A6C34878D82A}">
                    <a16:rowId xmlns:a16="http://schemas.microsoft.com/office/drawing/2014/main" xmlns="" val="10002"/>
                  </a:ext>
                </a:extLst>
              </a:tr>
              <a:tr h="362784">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906952">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T w="12700" cmpd="sng">
                      <a:noFill/>
                    </a:lnT>
                    <a:lnB w="12700" cmpd="sng">
                      <a:noFill/>
                    </a:lnB>
                    <a:noFill/>
                  </a:tcPr>
                </a:tc>
                <a:extLst>
                  <a:ext uri="{0D108BD9-81ED-4DB2-BD59-A6C34878D82A}">
                    <a16:rowId xmlns:a16="http://schemas.microsoft.com/office/drawing/2014/main" xmlns="" val="10004"/>
                  </a:ext>
                </a:extLst>
              </a:tr>
              <a:tr h="380916">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B w="12700" cmpd="sng">
                      <a:noFill/>
                    </a:lnB>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62784">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62784">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62784">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
        <p:nvSpPr>
          <p:cNvPr id="5" name="Title 4">
            <a:extLst>
              <a:ext uri="{FF2B5EF4-FFF2-40B4-BE49-F238E27FC236}">
                <a16:creationId xmlns:a16="http://schemas.microsoft.com/office/drawing/2014/main" xmlns="" id="{5C76B96D-B300-47C6-8C11-58EDADC963DD}"/>
              </a:ext>
            </a:extLst>
          </p:cNvPr>
          <p:cNvSpPr txBox="1">
            <a:spLocks/>
          </p:cNvSpPr>
          <p:nvPr/>
        </p:nvSpPr>
        <p:spPr>
          <a:xfrm>
            <a:off x="152399" y="397374"/>
            <a:ext cx="11887200" cy="1240088"/>
          </a:xfrm>
          <a:prstGeom prst="rect">
            <a:avLst/>
          </a:prstGeom>
        </p:spPr>
        <p:txBody>
          <a:bodyPr vert="horz" lIns="68580" tIns="34290" rIns="68580" bIns="3429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Franklin Gothic Demi Cond"/>
                <a:cs typeface="Times New Roman"/>
              </a:rPr>
              <a:t>GUIDELINES IN THE RELEASE OF FY 2022 LGSF-FA TO LGUs</a:t>
            </a:r>
          </a:p>
        </p:txBody>
      </p:sp>
    </p:spTree>
    <p:extLst>
      <p:ext uri="{BB962C8B-B14F-4D97-AF65-F5344CB8AC3E}">
        <p14:creationId xmlns:p14="http://schemas.microsoft.com/office/powerpoint/2010/main" val="409643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xmlns="" id="{CFFDEE06-3CB2-40CA-BE50-115B2F1E5988}"/>
              </a:ext>
            </a:extLst>
          </p:cNvPr>
          <p:cNvSpPr txBox="1">
            <a:spLocks/>
          </p:cNvSpPr>
          <p:nvPr/>
        </p:nvSpPr>
        <p:spPr>
          <a:xfrm>
            <a:off x="152400" y="786214"/>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DOCUMENTARY REQUIREMENTS</a:t>
            </a:r>
          </a:p>
        </p:txBody>
      </p:sp>
      <p:sp>
        <p:nvSpPr>
          <p:cNvPr id="13" name="Text Placeholder 30">
            <a:extLst>
              <a:ext uri="{FF2B5EF4-FFF2-40B4-BE49-F238E27FC236}">
                <a16:creationId xmlns:a16="http://schemas.microsoft.com/office/drawing/2014/main" xmlns="" id="{2FAD8725-1E74-4D45-B667-7AE72E5B173C}"/>
              </a:ext>
            </a:extLst>
          </p:cNvPr>
          <p:cNvSpPr txBox="1">
            <a:spLocks/>
          </p:cNvSpPr>
          <p:nvPr/>
        </p:nvSpPr>
        <p:spPr>
          <a:xfrm>
            <a:off x="1052052" y="2322594"/>
            <a:ext cx="10087896" cy="2774576"/>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638" algn="just"/>
            <a:r>
              <a:rPr lang="en-US" sz="2600" dirty="0">
                <a:latin typeface="Franklin Gothic Medium Cond" panose="020B0606030402020204" pitchFamily="34" charset="0"/>
              </a:rPr>
              <a:t>Special Budget Requests/Letter of Intent, signed by the LCE of the LGU</a:t>
            </a:r>
          </a:p>
          <a:p>
            <a:pPr marL="274638" algn="just"/>
            <a:endParaRPr lang="en-US" sz="100" dirty="0">
              <a:latin typeface="Franklin Gothic Medium Cond" panose="020B0606030402020204" pitchFamily="34" charset="0"/>
            </a:endParaRPr>
          </a:p>
          <a:p>
            <a:pPr marL="274638" algn="just"/>
            <a:r>
              <a:rPr lang="en-US" sz="2600" dirty="0">
                <a:latin typeface="Franklin Gothic Medium Cond" panose="020B0606030402020204" pitchFamily="34" charset="0"/>
              </a:rPr>
              <a:t>For purchase of motor vehicles: </a:t>
            </a:r>
          </a:p>
          <a:p>
            <a:pPr marL="809625" lvl="1" indent="0" algn="just">
              <a:buNone/>
            </a:pPr>
            <a:r>
              <a:rPr lang="en-US" sz="2600" dirty="0">
                <a:latin typeface="Franklin Gothic Medium Cond" panose="020B0606030402020204" pitchFamily="34" charset="0"/>
              </a:rPr>
              <a:t>(</a:t>
            </a:r>
            <a:r>
              <a:rPr lang="en-US" sz="2600" dirty="0" err="1">
                <a:latin typeface="Franklin Gothic Medium Cond" panose="020B0606030402020204" pitchFamily="34" charset="0"/>
              </a:rPr>
              <a:t>i</a:t>
            </a:r>
            <a:r>
              <a:rPr lang="en-US" sz="2600" dirty="0">
                <a:latin typeface="Franklin Gothic Medium Cond" panose="020B0606030402020204" pitchFamily="34" charset="0"/>
              </a:rPr>
              <a:t>) Project Profile for Motor Vehicles; and </a:t>
            </a:r>
          </a:p>
          <a:p>
            <a:pPr marL="809625" lvl="1" indent="0" algn="just">
              <a:buNone/>
            </a:pPr>
            <a:r>
              <a:rPr lang="en-US" sz="2600" dirty="0">
                <a:latin typeface="Franklin Gothic Medium Cond" panose="020B0606030402020204" pitchFamily="34" charset="0"/>
              </a:rPr>
              <a:t>(ii) Inventory of Motor Vehicles</a:t>
            </a:r>
          </a:p>
          <a:p>
            <a:pPr marL="503238" lvl="1" indent="0" algn="just">
              <a:buNone/>
            </a:pPr>
            <a:endParaRPr lang="en-US" sz="800" dirty="0">
              <a:latin typeface="Franklin Gothic Medium Cond" panose="020B0606030402020204" pitchFamily="34" charset="0"/>
            </a:endParaRPr>
          </a:p>
          <a:p>
            <a:pPr marL="274638" algn="just"/>
            <a:r>
              <a:rPr lang="en-US" sz="2600" dirty="0">
                <a:latin typeface="Franklin Gothic Medium Cond" panose="020B0606030402020204" pitchFamily="34" charset="0"/>
              </a:rPr>
              <a:t> Report on Fund Utilization for any previous releases funded under the FY 2016 to FY 2021 LGSF-FA to LGUs</a:t>
            </a:r>
          </a:p>
        </p:txBody>
      </p:sp>
    </p:spTree>
    <p:extLst>
      <p:ext uri="{BB962C8B-B14F-4D97-AF65-F5344CB8AC3E}">
        <p14:creationId xmlns:p14="http://schemas.microsoft.com/office/powerpoint/2010/main" val="150448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fade">
                                      <p:cBhvr>
                                        <p:cTn id="17" dur="500"/>
                                        <p:tgtEl>
                                          <p:spTgt spid="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fade">
                                      <p:cBhvr>
                                        <p:cTn id="22" dur="500"/>
                                        <p:tgtEl>
                                          <p:spTgt spid="1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animEffect transition="in" filter="fade">
                                      <p:cBhvr>
                                        <p:cTn id="27"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540D8C3C-6735-4138-8D51-663ABCC715A4}" vid="{B4AA85DC-7401-4B69-BE08-3AB76B00878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3224</TotalTime>
  <Words>1995</Words>
  <Application>Microsoft Office PowerPoint</Application>
  <PresentationFormat>Widescreen</PresentationFormat>
  <Paragraphs>316</Paragraphs>
  <Slides>37</Slides>
  <Notes>36</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37</vt:i4>
      </vt:variant>
    </vt:vector>
  </HeadingPairs>
  <TitlesOfParts>
    <vt:vector size="56" baseType="lpstr">
      <vt:lpstr>MS PGothic</vt:lpstr>
      <vt:lpstr>Arial</vt:lpstr>
      <vt:lpstr>Book Antiqua</vt:lpstr>
      <vt:lpstr>Calibri</vt:lpstr>
      <vt:lpstr>Calibri Light</vt:lpstr>
      <vt:lpstr>Century Gothic</vt:lpstr>
      <vt:lpstr>Edwardian Script ITC</vt:lpstr>
      <vt:lpstr>Eras Light ITC</vt:lpstr>
      <vt:lpstr>Franklin Gothic Book</vt:lpstr>
      <vt:lpstr>Franklin Gothic Demi Cond</vt:lpstr>
      <vt:lpstr>Franklin Gothic Medium Cond</vt:lpstr>
      <vt:lpstr>Helvetica</vt:lpstr>
      <vt:lpstr>Montserrat</vt:lpstr>
      <vt:lpstr>Tahoma</vt:lpstr>
      <vt:lpstr>Times New Roman</vt:lpstr>
      <vt:lpstr>Theme1</vt:lpstr>
      <vt:lpstr>Custom Design</vt:lpstr>
      <vt:lpstr>2_Custom Design</vt:lpstr>
      <vt:lpstr>Office Theme</vt:lpstr>
      <vt:lpstr>FY 2022  LOCAL GOVERNMENT SUPPORT FUND COMPONENTS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GUIDELINES ON THE RELEASE AND  UTILIZATION OF THE LOCAL GOVERNMENT SUPPORT FUND – GROWTH EQUITY FUND UNDER THE FY 2022 GENERAL APPROPRIATIONS ACT, RA NO. 11639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2022 LGSF Components</dc:title>
  <dc:creator>Emma Francisco</dc:creator>
  <cp:keywords>LGSF PPT</cp:keywords>
  <cp:lastModifiedBy>John Aries S. Macaspac</cp:lastModifiedBy>
  <cp:revision>155</cp:revision>
  <dcterms:created xsi:type="dcterms:W3CDTF">2021-01-18T06:12:22Z</dcterms:created>
  <dcterms:modified xsi:type="dcterms:W3CDTF">2022-04-27T16:04:16Z</dcterms:modified>
</cp:coreProperties>
</file>